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3" r:id="rId4"/>
    <p:sldId id="258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7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D298F1-0F3B-4E25-AD67-4955B14371E5}" type="datetimeFigureOut">
              <a:rPr lang="zh-TW" altLang="en-US" smtClean="0"/>
              <a:pPr/>
              <a:t>2014/8/19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FABE2B0-FC87-4DFA-83EB-5F6B051EFDF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372944" cy="2388840"/>
          </a:xfrm>
        </p:spPr>
        <p:txBody>
          <a:bodyPr>
            <a:normAutofit fontScale="92500" lnSpcReduction="20000"/>
          </a:bodyPr>
          <a:lstStyle/>
          <a:p>
            <a:endParaRPr lang="en-US" altLang="zh-TW" sz="2800" b="1" dirty="0" smtClean="0"/>
          </a:p>
          <a:p>
            <a:r>
              <a:rPr lang="zh-TW" altLang="en-US" sz="4800" b="1" dirty="0" smtClean="0"/>
              <a:t>詩</a:t>
            </a:r>
            <a:r>
              <a:rPr lang="en-US" altLang="zh-TW" sz="4800" b="1" dirty="0" smtClean="0"/>
              <a:t>32/52</a:t>
            </a:r>
            <a:r>
              <a:rPr lang="zh-TW" altLang="en-US" sz="4800" b="1" dirty="0" smtClean="0"/>
              <a:t>首</a:t>
            </a:r>
          </a:p>
          <a:p>
            <a:endParaRPr lang="en-US" altLang="zh-TW" sz="2800" b="1" dirty="0" smtClean="0"/>
          </a:p>
          <a:p>
            <a:r>
              <a:rPr lang="zh-TW" altLang="en-US" sz="2800" b="1" dirty="0" smtClean="0"/>
              <a:t>宣</a:t>
            </a:r>
            <a:r>
              <a:rPr lang="zh-TW" altLang="en-US" sz="2800" b="1" dirty="0" smtClean="0"/>
              <a:t>道週</a:t>
            </a:r>
            <a:endParaRPr lang="en-US" altLang="zh-TW" sz="2800" b="1" dirty="0" smtClean="0"/>
          </a:p>
          <a:p>
            <a:r>
              <a:rPr lang="zh-TW" altLang="en-US" sz="2800" b="1" dirty="0" smtClean="0"/>
              <a:t>陳徹道      </a:t>
            </a:r>
            <a:r>
              <a:rPr lang="en-US" altLang="zh-TW" sz="2800" b="1" dirty="0" smtClean="0"/>
              <a:t>2014.8.19</a:t>
            </a:r>
          </a:p>
          <a:p>
            <a:endParaRPr lang="en-US" altLang="zh-TW" sz="2800" b="1" dirty="0" smtClean="0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/>
              <a:t>愛大赦免也大</a:t>
            </a:r>
            <a:endParaRPr lang="zh-TW" alt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題要</a:t>
            </a:r>
            <a:endParaRPr lang="zh-TW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耶穌與罪人交往的故事。藉以教導因信稱義的道理，並改變人的生命。</a:t>
            </a:r>
          </a:p>
          <a:p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以債主開恩之比喻，讓人知道我們的罪是靠主的恩典白白領受的。</a:t>
            </a:r>
          </a:p>
          <a:p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愛是得救的表現與明證。</a:t>
            </a:r>
          </a:p>
          <a:p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婦人非馬利亞—地點、時間、人物不同</a:t>
            </a:r>
            <a:endParaRPr lang="zh-TW" altLang="zh-TW" sz="3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itchFamily="65" charset="-120"/>
                <a:ea typeface="標楷體" pitchFamily="65" charset="-120"/>
              </a:rPr>
              <a:t>◎三點思考與分享</a:t>
            </a:r>
            <a:endParaRPr lang="zh-TW" altLang="en-US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en-US" altLang="zh-TW" sz="3200" b="1" dirty="0" smtClean="0"/>
          </a:p>
          <a:p>
            <a:pPr algn="ctr"/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一</a:t>
            </a:r>
            <a:r>
              <a:rPr lang="en-US" altLang="zh-TW" sz="3200" b="1" dirty="0" smtClean="0"/>
              <a:t>)</a:t>
            </a:r>
            <a:r>
              <a:rPr lang="zh-TW" altLang="en-US" sz="3200" b="1" dirty="0" smtClean="0"/>
              <a:t>   西門與婦女</a:t>
            </a:r>
            <a:endParaRPr lang="en-US" altLang="zh-TW" sz="3200" b="1" dirty="0" smtClean="0"/>
          </a:p>
          <a:p>
            <a:pPr algn="ctr"/>
            <a:endParaRPr lang="en-US" altLang="zh-TW" sz="3200" b="1" dirty="0" smtClean="0"/>
          </a:p>
          <a:p>
            <a:pPr algn="ctr"/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二</a:t>
            </a:r>
            <a:r>
              <a:rPr lang="en-US" altLang="zh-TW" sz="3200" b="1" dirty="0" smtClean="0"/>
              <a:t>)</a:t>
            </a:r>
            <a:r>
              <a:rPr lang="zh-TW" altLang="en-US" sz="3200" b="1" dirty="0" smtClean="0"/>
              <a:t>   自己與別人</a:t>
            </a:r>
            <a:endParaRPr lang="en-US" altLang="zh-TW" sz="3200" b="1" dirty="0" smtClean="0"/>
          </a:p>
          <a:p>
            <a:pPr algn="ctr"/>
            <a:endParaRPr lang="en-US" altLang="zh-TW" sz="3200" b="1" dirty="0" smtClean="0"/>
          </a:p>
          <a:p>
            <a:pPr algn="ctr"/>
            <a:r>
              <a:rPr lang="en-US" altLang="zh-TW" sz="3200" b="1" dirty="0" smtClean="0"/>
              <a:t>(</a:t>
            </a:r>
            <a:r>
              <a:rPr lang="zh-TW" altLang="en-US" sz="3200" b="1" dirty="0" smtClean="0"/>
              <a:t>三</a:t>
            </a:r>
            <a:r>
              <a:rPr lang="en-US" altLang="zh-TW" sz="3200" b="1" dirty="0" smtClean="0"/>
              <a:t>)</a:t>
            </a:r>
            <a:r>
              <a:rPr lang="zh-TW" altLang="en-US" sz="3200" b="1" dirty="0" smtClean="0"/>
              <a:t>   信心與愛心</a:t>
            </a:r>
            <a:endParaRPr lang="en-US" altLang="zh-TW" sz="3200" b="1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b="1" dirty="0" smtClean="0"/>
              <a:t>(</a:t>
            </a:r>
            <a:r>
              <a:rPr lang="zh-TW" altLang="en-US" sz="4400" b="1" dirty="0" smtClean="0"/>
              <a:t>一</a:t>
            </a:r>
            <a:r>
              <a:rPr lang="en-US" altLang="zh-TW" sz="4400" b="1" dirty="0" smtClean="0"/>
              <a:t>)</a:t>
            </a:r>
            <a:r>
              <a:rPr lang="zh-TW" altLang="en-US" sz="4400" b="1" dirty="0" smtClean="0"/>
              <a:t>西門與婦女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zh-TW" altLang="zh-TW" dirty="0" smtClean="0"/>
          </a:p>
          <a:p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一是偽善的法利賽人；一為被赦免的罪人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西門—虛偽、冷酷、乏愛、不饒恕人。</a:t>
            </a:r>
          </a:p>
          <a:p>
            <a:pPr>
              <a:buNone/>
            </a:pP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婦人—誠懇、悔改、愛心的表現。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3200" b="1" u="sng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zh-TW" altLang="en-US" sz="3200" b="1" u="sng" dirty="0" smtClean="0">
                <a:latin typeface="標楷體" pitchFamily="65" charset="-120"/>
                <a:ea typeface="標楷體" pitchFamily="65" charset="-120"/>
              </a:rPr>
              <a:t>婦人</a:t>
            </a:r>
            <a:r>
              <a:rPr lang="zh-TW" altLang="zh-TW" sz="3200" b="1" u="sng" dirty="0" smtClean="0">
                <a:latin typeface="標楷體" pitchFamily="65" charset="-120"/>
                <a:ea typeface="標楷體" pitchFamily="65" charset="-120"/>
              </a:rPr>
              <a:t>是我們當學習的榜樣</a:t>
            </a:r>
            <a:endParaRPr lang="zh-TW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en-US" altLang="zh-TW" dirty="0" smtClean="0"/>
              <a:t>     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400" b="1" dirty="0" smtClean="0"/>
              <a:t>西門與婦女的對比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54006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zh-TW" altLang="zh-TW" dirty="0" smtClean="0"/>
          </a:p>
          <a:p>
            <a:r>
              <a:rPr lang="zh-TW" altLang="zh-TW" sz="4000" b="1" u="sng" dirty="0" smtClean="0">
                <a:latin typeface="標楷體" pitchFamily="65" charset="-120"/>
                <a:ea typeface="標楷體" pitchFamily="65" charset="-120"/>
              </a:rPr>
              <a:t>香膏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—馨香的奉獻，基督徒當發出的香氣（見證、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行為）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4000" b="1" u="sng" dirty="0" smtClean="0">
                <a:latin typeface="標楷體" pitchFamily="65" charset="-120"/>
                <a:ea typeface="標楷體" pitchFamily="65" charset="-120"/>
              </a:rPr>
              <a:t>眼淚</a:t>
            </a:r>
            <a:r>
              <a:rPr lang="en-US" altLang="zh-TW" sz="4000" b="1" u="sng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4000" b="1" u="sng" dirty="0" smtClean="0">
                <a:latin typeface="標楷體" pitchFamily="65" charset="-120"/>
                <a:ea typeface="標楷體" pitchFamily="65" charset="-120"/>
              </a:rPr>
              <a:t>哭</a:t>
            </a:r>
            <a:r>
              <a:rPr lang="en-US" altLang="zh-TW" sz="4000" b="1" u="sng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—感激、悔改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4000" b="1" u="sng" dirty="0" smtClean="0">
                <a:latin typeface="標楷體" pitchFamily="65" charset="-120"/>
                <a:ea typeface="標楷體" pitchFamily="65" charset="-120"/>
              </a:rPr>
              <a:t>頭髮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—女人的榮耀（林前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）謙卑的歸於主（背後、腳前）（啟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4000" b="1" u="sng" dirty="0" smtClean="0">
                <a:latin typeface="標楷體" pitchFamily="65" charset="-120"/>
                <a:ea typeface="標楷體" pitchFamily="65" charset="-120"/>
              </a:rPr>
              <a:t>親嘴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一寶貴主耶穌如自己的心甘的寶貝。</a:t>
            </a:r>
            <a:endParaRPr lang="en-US" altLang="zh-TW" sz="4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000" b="1" u="sng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en-US" altLang="zh-TW" sz="4000" b="1" u="sng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zh-TW" altLang="zh-TW" sz="4000" b="1" u="sng" dirty="0" smtClean="0">
                <a:latin typeface="標楷體" pitchFamily="65" charset="-120"/>
                <a:ea typeface="標楷體" pitchFamily="65" charset="-120"/>
              </a:rPr>
              <a:t>我們是寶貴主？寶貴主的祝福？</a:t>
            </a:r>
            <a:endParaRPr lang="en-US" altLang="zh-TW" sz="4000" b="1" u="sng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zh-TW" altLang="zh-TW" sz="4400" b="1" u="sng" dirty="0" smtClean="0">
                <a:latin typeface="標楷體" pitchFamily="65" charset="-120"/>
                <a:ea typeface="標楷體" pitchFamily="65" charset="-120"/>
              </a:rPr>
              <a:t>凡事都要為榮耀神而行（林前</a:t>
            </a:r>
            <a:r>
              <a:rPr lang="en-US" altLang="zh-TW" sz="4400" b="1" u="sng" dirty="0" smtClean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zh-TW" sz="4400" b="1" u="sng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4400" b="1" u="sng" dirty="0" smtClean="0"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zh-TW" sz="4400" b="1" u="sng" dirty="0" smtClean="0">
                <a:latin typeface="標楷體" pitchFamily="65" charset="-120"/>
                <a:ea typeface="標楷體" pitchFamily="65" charset="-120"/>
              </a:rPr>
              <a:t>；</a:t>
            </a:r>
            <a:r>
              <a:rPr lang="en-US" altLang="zh-TW" sz="4400" b="1" u="sng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zh-TW" sz="4400" b="1" u="sng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4400" b="1" u="sng" dirty="0" smtClean="0">
                <a:latin typeface="標楷體" pitchFamily="65" charset="-120"/>
                <a:ea typeface="標楷體" pitchFamily="65" charset="-120"/>
              </a:rPr>
              <a:t>19-20</a:t>
            </a:r>
            <a:endParaRPr lang="zh-TW" altLang="zh-TW" sz="4400" b="1" u="sng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b="1" dirty="0" smtClean="0"/>
              <a:t>(</a:t>
            </a:r>
            <a:r>
              <a:rPr lang="zh-TW" altLang="en-US" sz="4400" b="1" dirty="0" smtClean="0"/>
              <a:t>二</a:t>
            </a:r>
            <a:r>
              <a:rPr lang="en-US" altLang="zh-TW" sz="4400" b="1" dirty="0" smtClean="0"/>
              <a:t>)</a:t>
            </a:r>
            <a:r>
              <a:rPr lang="zh-TW" altLang="en-US" sz="4400" b="1" dirty="0" smtClean="0"/>
              <a:t>自己與別人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5472608"/>
          </a:xfrm>
        </p:spPr>
        <p:txBody>
          <a:bodyPr>
            <a:normAutofit/>
          </a:bodyPr>
          <a:lstStyle/>
          <a:p>
            <a:pPr>
              <a:buNone/>
            </a:pPr>
            <a:endParaRPr lang="zh-TW" altLang="zh-TW" dirty="0" smtClean="0"/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西門看婦人為罪人，我們看別人是什麼？看自己是什麼？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心存謙卑，看別人比自己強（腓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3-4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主向仗着自己是義人的設一比喻（路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18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9-14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福音傳給別人自己反被棄絕（林前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27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西門的動機？思想我們親近主的動機？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為主而活（林後五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14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15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婦人的愛是蒙赦免的明證（腓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愛是從神而來的，由神而生的（約壹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400" b="1" dirty="0" smtClean="0"/>
              <a:t>(</a:t>
            </a:r>
            <a:r>
              <a:rPr lang="zh-TW" altLang="en-US" sz="4400" b="1" dirty="0" smtClean="0"/>
              <a:t>三</a:t>
            </a:r>
            <a:r>
              <a:rPr lang="en-US" altLang="zh-TW" sz="4400" b="1" dirty="0" smtClean="0"/>
              <a:t>)</a:t>
            </a:r>
            <a:r>
              <a:rPr lang="zh-TW" altLang="en-US" sz="4400" b="1" dirty="0" smtClean="0"/>
              <a:t>信心與愛心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196752"/>
            <a:ext cx="7772400" cy="566124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zh-TW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『愛大赦免也大』的誤解</a:t>
            </a:r>
          </a:p>
          <a:p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婦人的行為勝過西門的宴席，主是看內心的。</a:t>
            </a:r>
          </a:p>
          <a:p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主在信的人就顯得寶貴（彼前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2-7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教會當追求成為有信、有望、有愛的蒙恩教會（帖前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有</a:t>
            </a:r>
            <a:r>
              <a:rPr lang="zh-TW" altLang="zh-TW" sz="3400" b="1" u="sng" dirty="0" smtClean="0">
                <a:latin typeface="標楷體" pitchFamily="65" charset="-120"/>
                <a:ea typeface="標楷體" pitchFamily="65" charset="-120"/>
              </a:rPr>
              <a:t>信心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才能作出</a:t>
            </a:r>
            <a:r>
              <a:rPr lang="zh-TW" altLang="zh-TW" sz="3400" b="1" u="sng" dirty="0" smtClean="0">
                <a:latin typeface="標楷體" pitchFamily="65" charset="-120"/>
                <a:ea typeface="標楷體" pitchFamily="65" charset="-120"/>
              </a:rPr>
              <a:t>工夫</a:t>
            </a:r>
            <a:r>
              <a:rPr lang="zh-TW" altLang="zh-TW" sz="3400" b="1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沒有行為的信心是死的（雅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17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有</a:t>
            </a:r>
            <a:r>
              <a:rPr lang="zh-TW" altLang="zh-TW" sz="3400" b="1" u="sng" dirty="0" smtClean="0">
                <a:latin typeface="標楷體" pitchFamily="65" charset="-120"/>
                <a:ea typeface="標楷體" pitchFamily="65" charset="-120"/>
              </a:rPr>
              <a:t>愛心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才能接受</a:t>
            </a:r>
            <a:r>
              <a:rPr lang="zh-TW" altLang="zh-TW" sz="3400" b="1" u="sng" dirty="0" smtClean="0">
                <a:latin typeface="標楷體" pitchFamily="65" charset="-120"/>
                <a:ea typeface="標楷體" pitchFamily="65" charset="-120"/>
              </a:rPr>
              <a:t>勞苦</a:t>
            </a:r>
            <a:endParaRPr lang="zh-TW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有</a:t>
            </a:r>
            <a:r>
              <a:rPr lang="zh-TW" altLang="zh-TW" sz="3400" b="1" u="sng" dirty="0" smtClean="0">
                <a:latin typeface="標楷體" pitchFamily="65" charset="-120"/>
                <a:ea typeface="標楷體" pitchFamily="65" charset="-120"/>
              </a:rPr>
              <a:t>盼望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才能存心</a:t>
            </a:r>
            <a:r>
              <a:rPr lang="zh-TW" altLang="zh-TW" sz="3400" b="1" u="sng" dirty="0" smtClean="0">
                <a:latin typeface="標楷體" pitchFamily="65" charset="-120"/>
                <a:ea typeface="標楷體" pitchFamily="65" charset="-120"/>
              </a:rPr>
              <a:t>忍耐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—（約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16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33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彼此相愛，不能在相交中分黨（帖前三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12-13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）（林前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400" dirty="0" smtClean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zh-TW" sz="34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endParaRPr lang="zh-TW" altLang="zh-TW" sz="3400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zh-TW" altLang="zh-TW" sz="3400" b="1" u="sng" dirty="0" smtClean="0">
                <a:latin typeface="標楷體" pitchFamily="65" charset="-120"/>
                <a:ea typeface="標楷體" pitchFamily="65" charset="-120"/>
              </a:rPr>
              <a:t>信就是所望之事的實底，是未見之事的確據（希</a:t>
            </a:r>
            <a:r>
              <a:rPr lang="en-US" altLang="zh-TW" sz="3400" b="1" u="sng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zh-TW" sz="3400" b="1" u="sng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en-US" altLang="zh-TW" sz="3400" b="1" u="sng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zh-TW" sz="3400" b="1" u="sng" dirty="0" smtClean="0">
                <a:latin typeface="標楷體" pitchFamily="65" charset="-120"/>
                <a:ea typeface="標楷體" pitchFamily="65" charset="-120"/>
              </a:rPr>
              <a:t>）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69</TotalTime>
  <Words>524</Words>
  <Application>Microsoft Office PowerPoint</Application>
  <PresentationFormat>如螢幕大小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公正</vt:lpstr>
      <vt:lpstr>愛大赦免也大</vt:lpstr>
      <vt:lpstr>題要</vt:lpstr>
      <vt:lpstr>◎三點思考與分享</vt:lpstr>
      <vt:lpstr>(一)西門與婦女</vt:lpstr>
      <vt:lpstr>西門與婦女的對比</vt:lpstr>
      <vt:lpstr>(二)自己與別人</vt:lpstr>
      <vt:lpstr>(三)信心與愛心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愛大赦免也大</dc:title>
  <dc:creator>tesla</dc:creator>
  <cp:lastModifiedBy>tesla</cp:lastModifiedBy>
  <cp:revision>10</cp:revision>
  <dcterms:created xsi:type="dcterms:W3CDTF">2014-08-18T08:03:40Z</dcterms:created>
  <dcterms:modified xsi:type="dcterms:W3CDTF">2014-08-19T10:24:45Z</dcterms:modified>
</cp:coreProperties>
</file>