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86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4" r:id="rId26"/>
    <p:sldId id="285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7/3/2015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 rot="19140000">
            <a:off x="949297" y="1959641"/>
            <a:ext cx="5648623" cy="1204306"/>
          </a:xfrm>
        </p:spPr>
        <p:txBody>
          <a:bodyPr/>
          <a:lstStyle/>
          <a:p>
            <a:r>
              <a:rPr lang="zh-TW" altLang="zh-TW" dirty="0"/>
              <a:t>從聖經看同性之間的情誼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zh-TW" dirty="0" smtClean="0"/>
              <a:t>高</a:t>
            </a:r>
            <a:r>
              <a:rPr lang="zh-TW" altLang="zh-TW" dirty="0"/>
              <a:t>二班學生靈恩會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 rot="19140000">
            <a:off x="1559733" y="2860166"/>
            <a:ext cx="6511131" cy="329259"/>
          </a:xfrm>
        </p:spPr>
        <p:txBody>
          <a:bodyPr>
            <a:normAutofit fontScale="55000" lnSpcReduction="20000"/>
          </a:bodyPr>
          <a:lstStyle/>
          <a:p>
            <a:r>
              <a:rPr lang="zh-TW" altLang="zh-TW" sz="3600" dirty="0"/>
              <a:t>北投</a:t>
            </a:r>
            <a:r>
              <a:rPr lang="zh-TW" altLang="zh-TW" sz="3600" dirty="0" smtClean="0"/>
              <a:t>教會</a:t>
            </a:r>
            <a:r>
              <a:rPr lang="en-US" altLang="zh-TW" sz="3600" dirty="0" smtClean="0"/>
              <a:t>.</a:t>
            </a:r>
            <a:r>
              <a:rPr lang="zh-TW" altLang="zh-TW" sz="3600" dirty="0" smtClean="0"/>
              <a:t>莊惠安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14785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276872"/>
            <a:ext cx="7520940" cy="1296144"/>
          </a:xfrm>
        </p:spPr>
        <p:txBody>
          <a:bodyPr/>
          <a:lstStyle/>
          <a:p>
            <a:r>
              <a:rPr lang="zh-TW" altLang="zh-TW" sz="4000" dirty="0"/>
              <a:t>請問聖經看同性</a:t>
            </a:r>
            <a:r>
              <a:rPr lang="zh-TW" altLang="zh-TW" sz="4000" dirty="0" smtClean="0"/>
              <a:t>性行為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zh-TW" sz="4000" dirty="0" smtClean="0"/>
              <a:t>是否</a:t>
            </a:r>
            <a:r>
              <a:rPr lang="zh-TW" altLang="zh-TW" sz="4000" dirty="0"/>
              <a:t>為道德問題</a:t>
            </a:r>
            <a:r>
              <a:rPr lang="en-US" altLang="zh-TW" sz="4000" dirty="0" smtClean="0"/>
              <a:t>?</a:t>
            </a:r>
            <a:r>
              <a:rPr lang="zh-TW" altLang="zh-TW" sz="4000" dirty="0" smtClean="0"/>
              <a:t>還是</a:t>
            </a:r>
            <a:r>
              <a:rPr lang="zh-TW" altLang="zh-TW" sz="6000" dirty="0" smtClean="0">
                <a:solidFill>
                  <a:srgbClr val="FF0000"/>
                </a:solidFill>
              </a:rPr>
              <a:t>「</a:t>
            </a:r>
            <a:r>
              <a:rPr lang="zh-TW" altLang="zh-TW" sz="6000" dirty="0">
                <a:solidFill>
                  <a:srgbClr val="FF0000"/>
                </a:solidFill>
              </a:rPr>
              <a:t>罪」</a:t>
            </a:r>
            <a:r>
              <a:rPr lang="en-US" altLang="zh-TW" sz="6000" dirty="0">
                <a:solidFill>
                  <a:srgbClr val="FF0000"/>
                </a:solidFill>
              </a:rPr>
              <a:t>?</a:t>
            </a:r>
            <a:r>
              <a:rPr lang="zh-TW" altLang="zh-TW" sz="6000" dirty="0">
                <a:solidFill>
                  <a:srgbClr val="FF0000"/>
                </a:solidFill>
              </a:rPr>
              <a:t/>
            </a:r>
            <a:br>
              <a:rPr lang="zh-TW" altLang="zh-TW" sz="6000" dirty="0">
                <a:solidFill>
                  <a:srgbClr val="FF0000"/>
                </a:solidFill>
              </a:rPr>
            </a:br>
            <a:endParaRPr lang="zh-TW" altLang="zh-TW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2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士師時代「各人任意而行」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793367"/>
            <a:ext cx="7704856" cy="3147801"/>
          </a:xfrm>
        </p:spPr>
        <p:txBody>
          <a:bodyPr>
            <a:noAutofit/>
          </a:bodyPr>
          <a:lstStyle/>
          <a:p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士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師時代，一個「任意妄為」的年代</a:t>
            </a:r>
          </a:p>
          <a:p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世代的男同性戀者已經到一個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地步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「處女」也不要，要找「新鮮」的男人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!(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士十九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.24~25)</a:t>
            </a:r>
            <a:endParaRPr lang="zh-TW" altLang="zh-TW" sz="24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創十九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.5)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譯得比較文雅，「任我們所為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」，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但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士十九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.22)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同一段文字卻譯得較為清晰，「我們與他交合」</a:t>
            </a:r>
          </a:p>
          <a:p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若不是</a:t>
            </a:r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屋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盡力保護投宿的人，否則就會被當時的同性戀者「終夜凌辱」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士十九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.25)</a:t>
            </a:r>
            <a:endParaRPr lang="zh-TW" altLang="en-US" sz="24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83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2276872"/>
            <a:ext cx="7520940" cy="1296144"/>
          </a:xfrm>
        </p:spPr>
        <p:txBody>
          <a:bodyPr/>
          <a:lstStyle/>
          <a:p>
            <a:r>
              <a:rPr lang="zh-TW" altLang="zh-TW" sz="4000" dirty="0"/>
              <a:t>請問聖經看同性</a:t>
            </a:r>
            <a:r>
              <a:rPr lang="zh-TW" altLang="zh-TW" sz="4000" dirty="0" smtClean="0"/>
              <a:t>性行為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zh-TW" sz="4000" dirty="0" smtClean="0"/>
              <a:t>是否</a:t>
            </a:r>
            <a:r>
              <a:rPr lang="zh-TW" altLang="zh-TW" sz="4000" dirty="0"/>
              <a:t>為道德問題</a:t>
            </a:r>
            <a:r>
              <a:rPr lang="en-US" altLang="zh-TW" sz="4000" dirty="0" smtClean="0"/>
              <a:t>?</a:t>
            </a:r>
            <a:r>
              <a:rPr lang="zh-TW" altLang="zh-TW" sz="4000" dirty="0" smtClean="0"/>
              <a:t>還是</a:t>
            </a:r>
            <a:r>
              <a:rPr lang="zh-TW" altLang="zh-TW" sz="6000" dirty="0" smtClean="0">
                <a:solidFill>
                  <a:srgbClr val="FF0000"/>
                </a:solidFill>
              </a:rPr>
              <a:t>「</a:t>
            </a:r>
            <a:r>
              <a:rPr lang="zh-TW" altLang="zh-TW" sz="6000" dirty="0">
                <a:solidFill>
                  <a:srgbClr val="FF0000"/>
                </a:solidFill>
              </a:rPr>
              <a:t>罪」</a:t>
            </a:r>
            <a:r>
              <a:rPr lang="en-US" altLang="zh-TW" sz="6000" dirty="0">
                <a:solidFill>
                  <a:srgbClr val="FF0000"/>
                </a:solidFill>
              </a:rPr>
              <a:t>?</a:t>
            </a:r>
            <a:r>
              <a:rPr lang="zh-TW" altLang="zh-TW" sz="6000" dirty="0">
                <a:solidFill>
                  <a:srgbClr val="FF0000"/>
                </a:solidFill>
              </a:rPr>
              <a:t/>
            </a:r>
            <a:br>
              <a:rPr lang="zh-TW" altLang="zh-TW" sz="6000" dirty="0">
                <a:solidFill>
                  <a:srgbClr val="FF0000"/>
                </a:solidFill>
              </a:rPr>
            </a:br>
            <a:endParaRPr lang="zh-TW" altLang="zh-TW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562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逆性的情慾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63688" y="1793367"/>
            <a:ext cx="6336704" cy="2715753"/>
          </a:xfrm>
        </p:spPr>
        <p:txBody>
          <a:bodyPr>
            <a:noAutofit/>
          </a:bodyPr>
          <a:lstStyle/>
          <a:p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猶大書第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「又如所多瑪，蛾摩拉和周圍城邑的人也照他們一味行淫，隨從逆性的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情慾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</a:t>
            </a:r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火的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刑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罰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作為鑑戒。」</a:t>
            </a:r>
          </a:p>
        </p:txBody>
      </p:sp>
    </p:spTree>
    <p:extLst>
      <p:ext uri="{BB962C8B-B14F-4D97-AF65-F5344CB8AC3E}">
        <p14:creationId xmlns:p14="http://schemas.microsoft.com/office/powerpoint/2010/main" xmlns="" val="414326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舊約律法書如何看同性戀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628800"/>
            <a:ext cx="7416824" cy="3147801"/>
          </a:xfrm>
        </p:spPr>
        <p:txBody>
          <a:bodyPr>
            <a:noAutofit/>
          </a:bodyPr>
          <a:lstStyle/>
          <a:p>
            <a:pPr marL="0">
              <a:spcBef>
                <a:spcPts val="200"/>
              </a:spcBef>
            </a:pP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十八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.22~23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>
              <a:spcBef>
                <a:spcPts val="200"/>
              </a:spcBef>
            </a:pPr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男人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與男人苟合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，像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與女人一樣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4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>
              <a:spcBef>
                <a:spcPts val="200"/>
              </a:spcBef>
            </a:pPr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本是可憎惡的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。不可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獸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淫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合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，沾污自已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>
              <a:spcBef>
                <a:spcPts val="200"/>
              </a:spcBef>
            </a:pPr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女人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也不可站在獸前與牠淫合，這本是逆性的事，」</a:t>
            </a:r>
          </a:p>
          <a:p>
            <a:pPr marL="0">
              <a:spcBef>
                <a:spcPts val="200"/>
              </a:spcBef>
            </a:pPr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利二十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.13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>
              <a:spcBef>
                <a:spcPts val="200"/>
              </a:spcBef>
            </a:pP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男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人若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與男人苟合，像與女人一樣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4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>
              <a:spcBef>
                <a:spcPts val="200"/>
              </a:spcBef>
            </a:pPr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他們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二人行了可憎的事，總要把他們治死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4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>
              <a:spcBef>
                <a:spcPts val="200"/>
              </a:spcBef>
            </a:pPr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罪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要歸到他們身上。」</a:t>
            </a:r>
          </a:p>
        </p:txBody>
      </p:sp>
    </p:spTree>
    <p:extLst>
      <p:ext uri="{BB962C8B-B14F-4D97-AF65-F5344CB8AC3E}">
        <p14:creationId xmlns:p14="http://schemas.microsoft.com/office/powerpoint/2010/main" xmlns="" val="16570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1628800"/>
            <a:ext cx="7128792" cy="2736304"/>
          </a:xfrm>
        </p:spPr>
        <p:txBody>
          <a:bodyPr/>
          <a:lstStyle/>
          <a:p>
            <a:r>
              <a:rPr lang="zh-TW" altLang="zh-TW" sz="4000" dirty="0"/>
              <a:t>所以</a:t>
            </a:r>
            <a:r>
              <a:rPr lang="zh-TW" altLang="zh-TW" sz="4000" dirty="0" smtClean="0"/>
              <a:t>，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zh-TW" sz="4000" dirty="0" smtClean="0"/>
              <a:t>請問</a:t>
            </a:r>
            <a:r>
              <a:rPr lang="zh-TW" altLang="zh-TW" sz="4000" dirty="0"/>
              <a:t>聖經看同性</a:t>
            </a:r>
            <a:r>
              <a:rPr lang="zh-TW" altLang="zh-TW" sz="4000" dirty="0" smtClean="0"/>
              <a:t>性行為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zh-TW" sz="4000" dirty="0" smtClean="0"/>
              <a:t>是否</a:t>
            </a:r>
            <a:r>
              <a:rPr lang="zh-TW" altLang="zh-TW" sz="4000" dirty="0"/>
              <a:t>為道德問題</a:t>
            </a:r>
            <a:r>
              <a:rPr lang="en-US" altLang="zh-TW" sz="4000" dirty="0"/>
              <a:t>?</a:t>
            </a:r>
            <a:r>
              <a:rPr lang="zh-TW" altLang="zh-TW" sz="4000" dirty="0"/>
              <a:t/>
            </a:r>
            <a:br>
              <a:rPr lang="zh-TW" altLang="zh-TW" sz="4000" dirty="0"/>
            </a:br>
            <a:r>
              <a:rPr lang="zh-TW" altLang="zh-TW" sz="4000" dirty="0"/>
              <a:t>還是「罪」</a:t>
            </a:r>
            <a:r>
              <a:rPr lang="en-US" altLang="zh-TW" sz="4000" dirty="0"/>
              <a:t>?</a:t>
            </a:r>
            <a:r>
              <a:rPr lang="zh-TW" altLang="zh-TW" sz="4000" dirty="0" smtClean="0"/>
              <a:t>…是</a:t>
            </a:r>
            <a:r>
              <a:rPr lang="zh-TW" altLang="zh-TW" sz="6000" dirty="0">
                <a:solidFill>
                  <a:srgbClr val="FF0000"/>
                </a:solidFill>
              </a:rPr>
              <a:t>「死罪</a:t>
            </a:r>
            <a:r>
              <a:rPr lang="zh-TW" altLang="zh-TW" sz="6000" dirty="0" smtClean="0">
                <a:solidFill>
                  <a:srgbClr val="FF0000"/>
                </a:solidFill>
              </a:rPr>
              <a:t>」</a:t>
            </a:r>
            <a:r>
              <a:rPr lang="en-US" altLang="zh-TW" sz="6000" dirty="0" smtClean="0">
                <a:solidFill>
                  <a:srgbClr val="FF0000"/>
                </a:solidFill>
              </a:rPr>
              <a:t>?</a:t>
            </a:r>
            <a:r>
              <a:rPr lang="zh-TW" altLang="zh-TW" sz="6000" dirty="0">
                <a:solidFill>
                  <a:srgbClr val="FF0000"/>
                </a:solidFill>
              </a:rPr>
              <a:t/>
            </a:r>
            <a:br>
              <a:rPr lang="zh-TW" altLang="zh-TW" sz="6000" dirty="0">
                <a:solidFill>
                  <a:srgbClr val="FF0000"/>
                </a:solidFill>
              </a:rPr>
            </a:br>
            <a:endParaRPr lang="zh-TW" altLang="zh-TW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057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 smtClean="0"/>
              <a:t>新約</a:t>
            </a:r>
            <a:r>
              <a:rPr lang="zh-TW" altLang="zh-TW" sz="4000" b="1" dirty="0"/>
              <a:t>如何看同性戀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793367"/>
            <a:ext cx="6768752" cy="2715753"/>
          </a:xfrm>
        </p:spPr>
        <p:txBody>
          <a:bodyPr>
            <a:noAutofit/>
          </a:bodyPr>
          <a:lstStyle/>
          <a:p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羅一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.26~27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):</a:t>
            </a:r>
          </a:p>
          <a:p>
            <a:pPr>
              <a:spcBef>
                <a:spcPts val="200"/>
              </a:spcBef>
            </a:pP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因此，神任憑他們放縱可羞恥的情慾。</a:t>
            </a:r>
          </a:p>
          <a:p>
            <a:pPr marL="0">
              <a:spcBef>
                <a:spcPts val="200"/>
              </a:spcBef>
            </a:pP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他們的女人把順性的用處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變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逆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性的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用處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男人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也是如此，棄了女人順性的用處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>
              <a:spcBef>
                <a:spcPts val="200"/>
              </a:spcBef>
            </a:pP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慾火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攻心，彼此貪戀，男和男行可羞恥的事，就在自已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身上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受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妄為當得的報應。」</a:t>
            </a:r>
          </a:p>
        </p:txBody>
      </p:sp>
    </p:spTree>
    <p:extLst>
      <p:ext uri="{BB962C8B-B14F-4D97-AF65-F5344CB8AC3E}">
        <p14:creationId xmlns:p14="http://schemas.microsoft.com/office/powerpoint/2010/main" xmlns="" val="20553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1340768"/>
            <a:ext cx="7056784" cy="2736304"/>
          </a:xfrm>
        </p:spPr>
        <p:txBody>
          <a:bodyPr/>
          <a:lstStyle/>
          <a:p>
            <a:r>
              <a:rPr lang="zh-TW" altLang="zh-TW" sz="4000" dirty="0"/>
              <a:t>所以</a:t>
            </a:r>
            <a:r>
              <a:rPr lang="zh-TW" altLang="zh-TW" sz="4000" dirty="0" smtClean="0"/>
              <a:t>，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zh-TW" sz="4000" dirty="0" smtClean="0"/>
              <a:t>請問</a:t>
            </a:r>
            <a:r>
              <a:rPr lang="zh-TW" altLang="zh-TW" sz="4000" dirty="0"/>
              <a:t>聖經看同性</a:t>
            </a:r>
            <a:r>
              <a:rPr lang="zh-TW" altLang="zh-TW" sz="4000" dirty="0" smtClean="0"/>
              <a:t>性行為</a:t>
            </a: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zh-TW" altLang="zh-TW" sz="4000" dirty="0" smtClean="0"/>
              <a:t>是否</a:t>
            </a:r>
            <a:r>
              <a:rPr lang="zh-TW" altLang="zh-TW" sz="4000" dirty="0"/>
              <a:t>為道德問題</a:t>
            </a:r>
            <a:r>
              <a:rPr lang="en-US" altLang="zh-TW" sz="4000" dirty="0"/>
              <a:t>?</a:t>
            </a:r>
            <a:r>
              <a:rPr lang="zh-TW" altLang="zh-TW" sz="4000" dirty="0"/>
              <a:t/>
            </a:r>
            <a:br>
              <a:rPr lang="zh-TW" altLang="zh-TW" sz="4000" dirty="0"/>
            </a:br>
            <a:r>
              <a:rPr lang="zh-TW" altLang="zh-TW" sz="4000" dirty="0" smtClean="0"/>
              <a:t>是</a:t>
            </a:r>
            <a:r>
              <a:rPr lang="zh-TW" altLang="en-US" sz="4000" dirty="0" smtClean="0"/>
              <a:t>不是</a:t>
            </a:r>
            <a:r>
              <a:rPr lang="zh-TW" altLang="zh-TW" sz="4000" dirty="0" smtClean="0"/>
              <a:t>「</a:t>
            </a:r>
            <a:r>
              <a:rPr lang="zh-TW" altLang="zh-TW" sz="4000" dirty="0"/>
              <a:t>罪」</a:t>
            </a:r>
            <a:r>
              <a:rPr lang="en-US" altLang="zh-TW" sz="4000" dirty="0" smtClean="0"/>
              <a:t>?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zh-TW" altLang="zh-TW" sz="4000" dirty="0"/>
              <a:t>是否</a:t>
            </a:r>
            <a:r>
              <a:rPr lang="zh-TW" altLang="zh-TW" sz="6000" dirty="0">
                <a:solidFill>
                  <a:srgbClr val="FF0000"/>
                </a:solidFill>
              </a:rPr>
              <a:t>不會傷害其他人</a:t>
            </a:r>
            <a:r>
              <a:rPr lang="en-US" altLang="zh-TW" sz="6000" dirty="0">
                <a:solidFill>
                  <a:srgbClr val="FF0000"/>
                </a:solidFill>
              </a:rPr>
              <a:t>?</a:t>
            </a:r>
            <a:endParaRPr lang="zh-TW" altLang="zh-TW" sz="60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731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什麼人</a:t>
            </a:r>
            <a:r>
              <a:rPr lang="en-US" altLang="zh-TW" sz="4000" b="1" dirty="0"/>
              <a:t>?</a:t>
            </a:r>
            <a:r>
              <a:rPr lang="zh-TW" altLang="zh-TW" sz="4000" b="1" dirty="0"/>
              <a:t>不能承受神的國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844824"/>
            <a:ext cx="7488832" cy="2715753"/>
          </a:xfrm>
        </p:spPr>
        <p:txBody>
          <a:bodyPr>
            <a:noAutofit/>
          </a:bodyPr>
          <a:lstStyle/>
          <a:p>
            <a:pPr marL="0"/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林前六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.9~10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):</a:t>
            </a:r>
          </a:p>
          <a:p>
            <a:pPr marL="0"/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你們豈不知不義的人不能承受神的國嗎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不要自欺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無論是淫亂的，拜偶像的，姦淫的，作孌童的，親男色的，偷竊的，貪婪的，醉酒的，辱罵的，勒索的，都不能承受神的國。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altLang="zh-TW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zh-TW" altLang="en-US" sz="2000" b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zh-TW" sz="2000" b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孌</a:t>
            </a:r>
            <a:r>
              <a:rPr lang="zh-TW" altLang="zh-TW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童的本義</a:t>
            </a:r>
            <a:r>
              <a:rPr lang="zh-TW" altLang="zh-TW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美少男</a:t>
            </a:r>
            <a:r>
              <a:rPr lang="zh-TW" altLang="zh-TW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，「孌</a:t>
            </a:r>
            <a:r>
              <a:rPr lang="zh-TW" altLang="en-US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ㄌㄨㄢˊ</a:t>
            </a:r>
            <a:r>
              <a:rPr lang="zh-TW" altLang="zh-TW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20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是容貌美好的意思。</a:t>
            </a:r>
            <a:endParaRPr lang="zh-TW" altLang="zh-TW" sz="20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644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律法</a:t>
            </a:r>
            <a:r>
              <a:rPr lang="zh-TW" altLang="zh-TW" sz="4000" b="1" dirty="0" smtClean="0"/>
              <a:t>為什麼</a:t>
            </a:r>
            <a:r>
              <a:rPr lang="zh-TW" altLang="zh-TW" sz="4000" b="1" dirty="0"/>
              <a:t>人所設</a:t>
            </a:r>
            <a:r>
              <a:rPr lang="en-US" altLang="zh-TW" sz="4000" b="1" dirty="0"/>
              <a:t>?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1640" y="1772816"/>
            <a:ext cx="7128792" cy="2715753"/>
          </a:xfrm>
        </p:spPr>
        <p:txBody>
          <a:bodyPr>
            <a:noAutofit/>
          </a:bodyPr>
          <a:lstStyle/>
          <a:p>
            <a:pPr marL="0"/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提前一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.9~10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):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律法不是為義人所設立的，乃是為不法和不服的，不敬虔和犯罪的，不聖潔私戀世俗的，弒父母和殺人的，行淫和親男色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搶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人口和說謊話的，並起假誓的，或是為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別樣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敵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正道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的事設立的。」</a:t>
            </a:r>
          </a:p>
          <a:p>
            <a:pPr marL="0"/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Ps: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「親男色的」，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漢語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譯本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直譯作「同性戀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zh-TW" altLang="zh-TW" sz="24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38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1196752"/>
            <a:ext cx="7520940" cy="548640"/>
          </a:xfrm>
        </p:spPr>
        <p:txBody>
          <a:bodyPr/>
          <a:lstStyle/>
          <a:p>
            <a:r>
              <a:rPr lang="zh-TW" altLang="zh-TW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經云</a:t>
            </a:r>
            <a:r>
              <a:rPr lang="en-US" altLang="zh-TW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 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2960" y="2132856"/>
            <a:ext cx="7520940" cy="2139689"/>
          </a:xfrm>
        </p:spPr>
        <p:txBody>
          <a:bodyPr/>
          <a:lstStyle/>
          <a:p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兩個人總比一個人好，因為二人勞碌同得美好的效果，若是跌倒，這人可以扶起他的同伴，若是孤身跌倒，沒有別人扶起他來，這人就是禍了。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(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傳四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9~10)</a:t>
            </a:r>
            <a:endParaRPr lang="zh-TW" altLang="en-US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b="0" dirty="0"/>
          </a:p>
        </p:txBody>
      </p:sp>
    </p:spTree>
    <p:extLst>
      <p:ext uri="{BB962C8B-B14F-4D97-AF65-F5344CB8AC3E}">
        <p14:creationId xmlns:p14="http://schemas.microsoft.com/office/powerpoint/2010/main" xmlns="" val="22555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大衛和約拿單是不是同性戀</a:t>
            </a:r>
            <a:r>
              <a:rPr lang="en-US" altLang="zh-TW" sz="4000" b="1" dirty="0"/>
              <a:t>?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27784" y="1793367"/>
            <a:ext cx="4464496" cy="2715753"/>
          </a:xfrm>
        </p:spPr>
        <p:txBody>
          <a:bodyPr>
            <a:noAutofit/>
          </a:bodyPr>
          <a:lstStyle/>
          <a:p>
            <a:pPr marL="0"/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大衛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與約拿單彼此相愛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脫衣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撒上十一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.3~4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/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親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嘴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撒上二十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.41)</a:t>
            </a:r>
            <a:endParaRPr lang="zh-TW" altLang="zh-TW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674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764704"/>
            <a:ext cx="7520940" cy="548640"/>
          </a:xfrm>
        </p:spPr>
        <p:txBody>
          <a:bodyPr/>
          <a:lstStyle/>
          <a:p>
            <a:r>
              <a:rPr lang="zh-TW" altLang="zh-TW" sz="4000" b="1" dirty="0">
                <a:solidFill>
                  <a:srgbClr val="FF9933"/>
                </a:solidFill>
              </a:rPr>
              <a:t>正解</a:t>
            </a:r>
            <a:endParaRPr lang="zh-TW" altLang="zh-TW" sz="4000" b="1" dirty="0">
              <a:solidFill>
                <a:srgbClr val="FF99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484784"/>
            <a:ext cx="7128792" cy="2715753"/>
          </a:xfrm>
        </p:spPr>
        <p:txBody>
          <a:bodyPr>
            <a:noAutofit/>
          </a:bodyPr>
          <a:lstStyle/>
          <a:p>
            <a:pPr marL="0"/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這兩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段段經文並沒有說約拿單與大衛是同性戀者。強解經文為同性戀行為去支持同性戀，實在很難成立。</a:t>
            </a:r>
          </a:p>
          <a:p>
            <a:pPr marL="0"/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因為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pPr marL="0"/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他們二人之間的愛乃友情的愛，並非情慾的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</a:t>
            </a:r>
            <a:endParaRPr lang="zh-TW" altLang="zh-TW" sz="24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71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764704"/>
            <a:ext cx="7520940" cy="548640"/>
          </a:xfrm>
        </p:spPr>
        <p:txBody>
          <a:bodyPr/>
          <a:lstStyle/>
          <a:p>
            <a:r>
              <a:rPr lang="zh-TW" altLang="zh-TW" sz="4000" b="1" dirty="0">
                <a:solidFill>
                  <a:srgbClr val="FF9933"/>
                </a:solidFill>
              </a:rPr>
              <a:t>正解</a:t>
            </a:r>
            <a:endParaRPr lang="zh-TW" altLang="zh-TW" sz="40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484784"/>
            <a:ext cx="7128792" cy="2715753"/>
          </a:xfrm>
        </p:spPr>
        <p:txBody>
          <a:bodyPr>
            <a:noAutofit/>
          </a:bodyPr>
          <a:lstStyle/>
          <a:p>
            <a:pPr marL="0"/>
            <a:r>
              <a:rPr lang="en-US" altLang="zh-TW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.(</a:t>
            </a:r>
            <a:r>
              <a:rPr lang="zh-TW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撒上十八</a:t>
            </a:r>
            <a:r>
              <a:rPr lang="en-US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.4)</a:t>
            </a:r>
            <a:r>
              <a:rPr lang="zh-TW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約拿單只是將外袍脫下送給大衛，並非為情慾脫光衣服</a:t>
            </a:r>
          </a:p>
          <a:p>
            <a:pPr marL="0"/>
            <a:r>
              <a:rPr lang="en-US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撒母耳記下第十一章明顯指出大衛是個異性戀者，撒母耳記上二十五章</a:t>
            </a:r>
            <a:r>
              <a:rPr lang="en-US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42~44</a:t>
            </a:r>
            <a:r>
              <a:rPr lang="zh-TW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節更清楚指出他的婚姻生活</a:t>
            </a:r>
            <a:r>
              <a:rPr lang="zh-TW" altLang="zh-TW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zh-TW" altLang="zh-TW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</a:t>
            </a:r>
            <a:r>
              <a:rPr lang="zh-TW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他不忠於婚姻原則，貪戀及娶別人的妻，造成日後家庭</a:t>
            </a:r>
            <a:r>
              <a:rPr lang="zh-TW" altLang="zh-TW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禍患</a:t>
            </a:r>
            <a:r>
              <a:rPr lang="zh-TW" altLang="en-US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sz="22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en-US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男與男親嘴乃當時猶太人及中東人的習俗</a:t>
            </a:r>
            <a:r>
              <a:rPr lang="en-US" altLang="zh-TW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</a:t>
            </a:r>
            <a:r>
              <a:rPr lang="zh-TW" altLang="zh-TW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後十</a:t>
            </a:r>
            <a:r>
              <a:rPr lang="zh-TW" altLang="en-US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2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en-US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12)</a:t>
            </a:r>
            <a:r>
              <a:rPr lang="zh-TW" altLang="zh-TW" sz="22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是絕對清潔的與同性戀無關</a:t>
            </a:r>
          </a:p>
        </p:txBody>
      </p:sp>
    </p:spTree>
    <p:extLst>
      <p:ext uri="{BB962C8B-B14F-4D97-AF65-F5344CB8AC3E}">
        <p14:creationId xmlns:p14="http://schemas.microsoft.com/office/powerpoint/2010/main" xmlns="" val="218538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結論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9672" y="1793367"/>
            <a:ext cx="6912768" cy="2715753"/>
          </a:xfrm>
        </p:spPr>
        <p:txBody>
          <a:bodyPr>
            <a:noAutofit/>
          </a:bodyPr>
          <a:lstStyle/>
          <a:p>
            <a:pPr marL="0"/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明確禁止人逆性相交</a:t>
            </a:r>
          </a:p>
          <a:p>
            <a:pPr marL="0"/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逆性之交者，神看為憎惡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，並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要受到神的審判</a:t>
            </a:r>
          </a:p>
          <a:p>
            <a:pPr marL="0"/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逆性之交者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4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在自已身上受這妄為當得的報應</a:t>
            </a:r>
          </a:p>
          <a:p>
            <a:pPr marL="0"/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不能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承受神的國</a:t>
            </a:r>
          </a:p>
        </p:txBody>
      </p:sp>
    </p:spTree>
    <p:extLst>
      <p:ext uri="{BB962C8B-B14F-4D97-AF65-F5344CB8AC3E}">
        <p14:creationId xmlns:p14="http://schemas.microsoft.com/office/powerpoint/2010/main" xmlns="" val="384431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教會應如何對待同性戀者</a:t>
            </a:r>
            <a:r>
              <a:rPr lang="en-US" altLang="zh-TW" sz="4000" b="1" dirty="0"/>
              <a:t>?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5656" y="1793367"/>
            <a:ext cx="7200800" cy="2715753"/>
          </a:xfrm>
        </p:spPr>
        <p:txBody>
          <a:bodyPr>
            <a:noAutofit/>
          </a:bodyPr>
          <a:lstStyle/>
          <a:p>
            <a:pPr marL="0"/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持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守絕對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真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原則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;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堅持這是神所憎惡的</a:t>
            </a:r>
          </a:p>
          <a:p>
            <a:pPr marL="0"/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針對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罪，不是針對罪人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;</a:t>
            </a:r>
          </a:p>
          <a:p>
            <a:pPr marL="0"/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同性戀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者與眾人一樣都是罪人</a:t>
            </a:r>
          </a:p>
          <a:p>
            <a:pPr marL="0"/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恨惡罪但愛罪人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;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對悔改者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輔導</a:t>
            </a:r>
          </a:p>
        </p:txBody>
      </p:sp>
    </p:spTree>
    <p:extLst>
      <p:ext uri="{BB962C8B-B14F-4D97-AF65-F5344CB8AC3E}">
        <p14:creationId xmlns:p14="http://schemas.microsoft.com/office/powerpoint/2010/main" xmlns="" val="25709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1115616" y="1916832"/>
            <a:ext cx="6984776" cy="1872208"/>
          </a:xfrm>
        </p:spPr>
        <p:txBody>
          <a:bodyPr/>
          <a:lstStyle/>
          <a:p>
            <a:r>
              <a:rPr lang="zh-TW" altLang="zh-TW" sz="3600" b="1" dirty="0">
                <a:solidFill>
                  <a:srgbClr val="FF9933"/>
                </a:solidFill>
              </a:rPr>
              <a:t>你要保守你的心勝過保守一切</a:t>
            </a:r>
            <a:r>
              <a:rPr lang="zh-TW" altLang="zh-TW" sz="3600" b="1" dirty="0" smtClean="0">
                <a:solidFill>
                  <a:srgbClr val="FF9933"/>
                </a:solidFill>
              </a:rPr>
              <a:t>，</a:t>
            </a:r>
            <a:r>
              <a:rPr lang="en-US" altLang="zh-TW" sz="3600" b="1" dirty="0" smtClean="0">
                <a:solidFill>
                  <a:srgbClr val="FF9933"/>
                </a:solidFill>
              </a:rPr>
              <a:t/>
            </a:r>
            <a:br>
              <a:rPr lang="en-US" altLang="zh-TW" sz="3600" b="1" dirty="0" smtClean="0">
                <a:solidFill>
                  <a:srgbClr val="FF9933"/>
                </a:solidFill>
              </a:rPr>
            </a:br>
            <a:r>
              <a:rPr lang="zh-TW" altLang="en-US" sz="3600" b="1" dirty="0">
                <a:solidFill>
                  <a:srgbClr val="FF9933"/>
                </a:solidFill>
              </a:rPr>
              <a:t> </a:t>
            </a:r>
            <a:r>
              <a:rPr lang="zh-TW" altLang="en-US" sz="3600" b="1" dirty="0" smtClean="0">
                <a:solidFill>
                  <a:srgbClr val="FF9933"/>
                </a:solidFill>
              </a:rPr>
              <a:t>          </a:t>
            </a:r>
            <a:r>
              <a:rPr lang="zh-TW" altLang="zh-TW" sz="3600" b="1" dirty="0" smtClean="0">
                <a:solidFill>
                  <a:srgbClr val="FF9933"/>
                </a:solidFill>
              </a:rPr>
              <a:t>因為</a:t>
            </a:r>
            <a:r>
              <a:rPr lang="zh-TW" altLang="zh-TW" sz="3600" b="1" dirty="0">
                <a:solidFill>
                  <a:srgbClr val="FF9933"/>
                </a:solidFill>
              </a:rPr>
              <a:t>一生的果效是由心</a:t>
            </a:r>
            <a:r>
              <a:rPr lang="zh-TW" altLang="zh-TW" sz="3600" b="1" dirty="0" smtClean="0">
                <a:solidFill>
                  <a:srgbClr val="FF9933"/>
                </a:solidFill>
              </a:rPr>
              <a:t>發出</a:t>
            </a:r>
            <a:r>
              <a:rPr lang="en-US" altLang="zh-TW" sz="3600" b="1" dirty="0" smtClean="0">
                <a:solidFill>
                  <a:srgbClr val="FF9933"/>
                </a:solidFill>
              </a:rPr>
              <a:t/>
            </a:r>
            <a:br>
              <a:rPr lang="en-US" altLang="zh-TW" sz="3600" b="1" dirty="0" smtClean="0">
                <a:solidFill>
                  <a:srgbClr val="FF9933"/>
                </a:solidFill>
              </a:rPr>
            </a:br>
            <a:r>
              <a:rPr lang="zh-TW" altLang="en-US" sz="3600" dirty="0" smtClean="0"/>
              <a:t>                                          </a:t>
            </a:r>
            <a:r>
              <a:rPr lang="en-US" altLang="zh-TW" sz="3600" dirty="0" smtClean="0">
                <a:solidFill>
                  <a:srgbClr val="FF9933"/>
                </a:solidFill>
              </a:rPr>
              <a:t>(</a:t>
            </a:r>
            <a:r>
              <a:rPr lang="zh-TW" altLang="zh-TW" sz="3600" dirty="0">
                <a:solidFill>
                  <a:srgbClr val="FF9933"/>
                </a:solidFill>
              </a:rPr>
              <a:t>箴四</a:t>
            </a:r>
            <a:r>
              <a:rPr lang="en-US" altLang="zh-TW" sz="3600" dirty="0">
                <a:solidFill>
                  <a:srgbClr val="FF9933"/>
                </a:solidFill>
              </a:rPr>
              <a:t>.23)</a:t>
            </a:r>
            <a:endParaRPr lang="zh-TW" altLang="zh-TW" sz="3600" dirty="0">
              <a:solidFill>
                <a:srgbClr val="FF9933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92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19140000">
            <a:off x="946168" y="1884046"/>
            <a:ext cx="5650992" cy="1207509"/>
          </a:xfrm>
        </p:spPr>
        <p:txBody>
          <a:bodyPr/>
          <a:lstStyle/>
          <a:p>
            <a:r>
              <a:rPr lang="zh-TW" altLang="en-US" dirty="0" smtClean="0"/>
              <a:t>簡報結束</a:t>
            </a:r>
            <a:r>
              <a:rPr lang="en-US" altLang="zh-TW" dirty="0" smtClean="0"/>
              <a:t>…..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 rot="19140000">
            <a:off x="3518351" y="2096190"/>
            <a:ext cx="2425985" cy="329184"/>
          </a:xfrm>
        </p:spPr>
        <p:txBody>
          <a:bodyPr>
            <a:noAutofit/>
          </a:bodyPr>
          <a:lstStyle/>
          <a:p>
            <a:r>
              <a:rPr lang="zh-TW" altLang="en-US" sz="1600" dirty="0"/>
              <a:t>祝</a:t>
            </a:r>
            <a:r>
              <a:rPr lang="en-US" altLang="zh-TW" sz="1600" dirty="0"/>
              <a:t>.</a:t>
            </a:r>
            <a:r>
              <a:rPr lang="zh-TW" altLang="en-US" sz="1600" dirty="0"/>
              <a:t>平安●喜樂●</a:t>
            </a:r>
          </a:p>
        </p:txBody>
      </p:sp>
    </p:spTree>
    <p:extLst>
      <p:ext uri="{BB962C8B-B14F-4D97-AF65-F5344CB8AC3E}">
        <p14:creationId xmlns:p14="http://schemas.microsoft.com/office/powerpoint/2010/main" xmlns="" val="182798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人不能沒有朋友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793367"/>
            <a:ext cx="8064896" cy="2715753"/>
          </a:xfrm>
        </p:spPr>
        <p:txBody>
          <a:bodyPr>
            <a:noAutofit/>
          </a:bodyPr>
          <a:lstStyle/>
          <a:p>
            <a:r>
              <a:rPr lang="en-US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若沒有朋友，必是一大損失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，但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又如經云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「濫交朋友，自取敗壞……」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箴十八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可見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結交朋友是人生中必當有的過程，更是應當瑾慎選擇的大事。</a:t>
            </a:r>
          </a:p>
          <a:p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而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人從一開始結交朋友，在自然和本性中，都會以同性為開始，且終其一生，也都以同性為主。</a:t>
            </a:r>
            <a:endParaRPr lang="zh-TW" altLang="en-US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b="0" dirty="0"/>
          </a:p>
        </p:txBody>
      </p:sp>
    </p:spTree>
    <p:extLst>
      <p:ext uri="{BB962C8B-B14F-4D97-AF65-F5344CB8AC3E}">
        <p14:creationId xmlns:p14="http://schemas.microsoft.com/office/powerpoint/2010/main" xmlns="" val="220971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個案</a:t>
            </a:r>
            <a:r>
              <a:rPr lang="zh-TW" altLang="zh-TW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793367"/>
            <a:ext cx="8208912" cy="2715753"/>
          </a:xfrm>
        </p:spPr>
        <p:txBody>
          <a:bodyPr>
            <a:noAutofit/>
          </a:bodyPr>
          <a:lstStyle/>
          <a:p>
            <a:r>
              <a:rPr lang="en-US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大家</a:t>
            </a:r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都說我們是「同性戀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en-US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………</a:t>
            </a:r>
            <a:endParaRPr lang="zh-TW" altLang="zh-TW" sz="28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10954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二十一世紀的今天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7704" y="1865375"/>
            <a:ext cx="6336704" cy="2715753"/>
          </a:xfrm>
        </p:spPr>
        <p:txBody>
          <a:bodyPr>
            <a:noAutofit/>
          </a:bodyPr>
          <a:lstStyle/>
          <a:p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觀念開收</a:t>
            </a:r>
          </a:p>
          <a:p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的道德觀日益敗壞</a:t>
            </a:r>
          </a:p>
          <a:p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大眾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傳媒渲染</a:t>
            </a:r>
          </a:p>
          <a:p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人權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意識高漲</a:t>
            </a:r>
          </a:p>
          <a:p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…….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同性</a:t>
            </a:r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戀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行為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已經合法化</a:t>
            </a:r>
            <a:endParaRPr lang="zh-TW" altLang="en-US" sz="24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591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同性戀是什麼</a:t>
            </a:r>
            <a:r>
              <a:rPr lang="en-US" altLang="zh-TW" sz="4000" b="1" dirty="0"/>
              <a:t>?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51720" y="1700808"/>
            <a:ext cx="5040560" cy="3003785"/>
          </a:xfrm>
        </p:spPr>
        <p:txBody>
          <a:bodyPr>
            <a:noAutofit/>
          </a:bodyPr>
          <a:lstStyle/>
          <a:p>
            <a:pPr marL="0"/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按照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聖經，所謂同性戀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就是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與同性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發生關係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就是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男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男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女與女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性交</a:t>
            </a:r>
            <a:endParaRPr lang="en-US" altLang="zh-TW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同性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間的性行為</a:t>
            </a:r>
          </a:p>
          <a:p>
            <a:pPr marL="0"/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兩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個同性像夫妻般生活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互相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愛撫，甚至發生性關係</a:t>
            </a:r>
            <a:endParaRPr lang="zh-TW" altLang="en-US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672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世紀大災問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35696" y="1793367"/>
            <a:ext cx="5760640" cy="2715753"/>
          </a:xfrm>
        </p:spPr>
        <p:txBody>
          <a:bodyPr>
            <a:noAutofit/>
          </a:bodyPr>
          <a:lstStyle/>
          <a:p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從「聖經」看同性戀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8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是否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是道德問題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zh-TW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同性戀到底是不是「罪」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zh-TW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大衛和約拿單是不是同性戀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  <a:endParaRPr lang="zh-TW" altLang="zh-TW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14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20940" cy="548640"/>
          </a:xfrm>
        </p:spPr>
        <p:txBody>
          <a:bodyPr/>
          <a:lstStyle/>
          <a:p>
            <a:r>
              <a:rPr lang="zh-TW" altLang="zh-TW" sz="4000" b="1" dirty="0"/>
              <a:t>聖經兩段同性戀事例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67744" y="2153407"/>
            <a:ext cx="4896544" cy="1347601"/>
          </a:xfrm>
        </p:spPr>
        <p:txBody>
          <a:bodyPr>
            <a:noAutofit/>
          </a:bodyPr>
          <a:lstStyle/>
          <a:p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事例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創世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記</a:t>
            </a:r>
            <a:r>
              <a:rPr lang="zh-TW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十</a:t>
            </a:r>
            <a:r>
              <a:rPr lang="zh-TW" altLang="en-US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九</a:t>
            </a:r>
            <a:r>
              <a:rPr lang="en-US" altLang="zh-TW" sz="28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1~10</a:t>
            </a:r>
            <a:endParaRPr lang="zh-TW" altLang="zh-TW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事例二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士師記十九</a:t>
            </a:r>
            <a:r>
              <a:rPr lang="en-US" altLang="zh-TW" sz="28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.20~25</a:t>
            </a:r>
            <a:endParaRPr lang="zh-TW" altLang="zh-TW" sz="28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63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22960" y="908720"/>
            <a:ext cx="7520940" cy="548640"/>
          </a:xfrm>
        </p:spPr>
        <p:txBody>
          <a:bodyPr/>
          <a:lstStyle/>
          <a:p>
            <a:r>
              <a:rPr lang="zh-TW" altLang="zh-TW" sz="4000" b="1" dirty="0" smtClean="0"/>
              <a:t>所</a:t>
            </a:r>
            <a:r>
              <a:rPr lang="zh-TW" altLang="zh-TW" sz="4000" b="1" dirty="0"/>
              <a:t>多</a:t>
            </a:r>
            <a:r>
              <a:rPr lang="zh-TW" altLang="zh-TW" sz="4000" b="1" dirty="0" smtClean="0"/>
              <a:t>瑪</a:t>
            </a:r>
            <a:r>
              <a:rPr lang="zh-TW" altLang="en-US" sz="4000" b="1" dirty="0" smtClean="0"/>
              <a:t>城</a:t>
            </a:r>
            <a:r>
              <a:rPr lang="zh-TW" altLang="zh-TW" sz="4000" b="1" dirty="0" smtClean="0"/>
              <a:t>罪惡滔天</a:t>
            </a:r>
            <a:endParaRPr lang="zh-TW" altLang="zh-TW" sz="4000" b="1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628800"/>
            <a:ext cx="6912768" cy="3291817"/>
          </a:xfrm>
        </p:spPr>
        <p:txBody>
          <a:bodyPr>
            <a:noAutofit/>
          </a:bodyPr>
          <a:lstStyle/>
          <a:p>
            <a:pPr marL="0"/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其中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最嚴重，最出名的罪行就是同性性行為</a:t>
            </a:r>
          </a:p>
          <a:p>
            <a:pPr marL="0"/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同性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強姦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雞姦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Sodomy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就是由「所多瑪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Sodom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這個字演變而來的</a:t>
            </a:r>
          </a:p>
          <a:p>
            <a:pPr marL="0"/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當時</a:t>
            </a:r>
            <a:r>
              <a:rPr lang="zh-TW" altLang="en-US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連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外來的男子在所多瑪的「街上過夜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endParaRPr lang="en-US" altLang="zh-TW" sz="2400" b="0" dirty="0" smtClean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有問題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創十九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.2~3)</a:t>
            </a:r>
            <a:endParaRPr lang="zh-TW" altLang="zh-TW" sz="24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/>
            <a:r>
              <a:rPr lang="zh-TW" altLang="en-US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●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為什麼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羅得要「坐在所多瑪城門口」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?</a:t>
            </a:r>
          </a:p>
          <a:p>
            <a:pPr marL="0"/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zh-TW" sz="2400" b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就是</a:t>
            </a:r>
            <a:r>
              <a:rPr lang="zh-TW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要保護一些外來的陌生人</a:t>
            </a:r>
            <a:r>
              <a:rPr lang="en-US" altLang="zh-TW" sz="2400" b="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endParaRPr lang="zh-TW" altLang="zh-TW" sz="2400" b="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850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132</TotalTime>
  <Words>1282</Words>
  <Application>Microsoft Office PowerPoint</Application>
  <PresentationFormat>如螢幕大小 (4:3)</PresentationFormat>
  <Paragraphs>99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角度</vt:lpstr>
      <vt:lpstr>從聖經看同性之間的情誼 高二班學生靈恩會</vt:lpstr>
      <vt:lpstr>經云: </vt:lpstr>
      <vt:lpstr>人不能沒有朋友</vt:lpstr>
      <vt:lpstr>個案一</vt:lpstr>
      <vt:lpstr>二十一世紀的今天</vt:lpstr>
      <vt:lpstr>同性戀是什麼?</vt:lpstr>
      <vt:lpstr>世紀大災問</vt:lpstr>
      <vt:lpstr>聖經兩段同性戀事例</vt:lpstr>
      <vt:lpstr>所多瑪城罪惡滔天</vt:lpstr>
      <vt:lpstr>請問聖經看同性性行為 是否為道德問題?還是「罪」? </vt:lpstr>
      <vt:lpstr>士師時代「各人任意而行」</vt:lpstr>
      <vt:lpstr>請問聖經看同性性行為 是否為道德問題?還是「罪」? </vt:lpstr>
      <vt:lpstr>逆性的情慾</vt:lpstr>
      <vt:lpstr>舊約律法書如何看同性戀</vt:lpstr>
      <vt:lpstr>所以， 請問聖經看同性性行為 是否為道德問題? 還是「罪」?…是「死罪」? </vt:lpstr>
      <vt:lpstr>新約如何看同性戀</vt:lpstr>
      <vt:lpstr>所以， 請問聖經看同性性行為 是否為道德問題? 是不是「罪」? 是否不會傷害其他人?</vt:lpstr>
      <vt:lpstr>什麼人?不能承受神的國</vt:lpstr>
      <vt:lpstr>律法為什麼人所設?</vt:lpstr>
      <vt:lpstr>大衛和約拿單是不是同性戀?</vt:lpstr>
      <vt:lpstr>正解</vt:lpstr>
      <vt:lpstr>正解</vt:lpstr>
      <vt:lpstr>結論</vt:lpstr>
      <vt:lpstr>教會應如何對待同性戀者?</vt:lpstr>
      <vt:lpstr>你要保守你的心勝過保守一切，            因為一生的果效是由心發出                                           (箴四.23)</vt:lpstr>
      <vt:lpstr>簡報結束…..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從聖經看同性之間的情誼 高二班學生靈恩會</dc:title>
  <dc:creator>nanhua</dc:creator>
  <cp:lastModifiedBy>nanhua</cp:lastModifiedBy>
  <cp:revision>23</cp:revision>
  <dcterms:created xsi:type="dcterms:W3CDTF">2015-07-02T11:20:32Z</dcterms:created>
  <dcterms:modified xsi:type="dcterms:W3CDTF">2015-07-03T09:04:37Z</dcterms:modified>
</cp:coreProperties>
</file>