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93" r:id="rId2"/>
    <p:sldId id="270" r:id="rId3"/>
    <p:sldId id="271" r:id="rId4"/>
    <p:sldId id="269" r:id="rId5"/>
    <p:sldId id="276" r:id="rId6"/>
    <p:sldId id="277" r:id="rId7"/>
    <p:sldId id="278" r:id="rId8"/>
    <p:sldId id="279" r:id="rId9"/>
    <p:sldId id="280" r:id="rId10"/>
    <p:sldId id="275" r:id="rId11"/>
    <p:sldId id="281" r:id="rId12"/>
    <p:sldId id="287" r:id="rId13"/>
    <p:sldId id="282" r:id="rId14"/>
    <p:sldId id="283" r:id="rId15"/>
    <p:sldId id="284" r:id="rId16"/>
    <p:sldId id="285" r:id="rId17"/>
    <p:sldId id="272" r:id="rId18"/>
    <p:sldId id="273" r:id="rId19"/>
    <p:sldId id="286" r:id="rId20"/>
    <p:sldId id="289" r:id="rId21"/>
    <p:sldId id="257" r:id="rId22"/>
    <p:sldId id="260" r:id="rId23"/>
    <p:sldId id="262" r:id="rId24"/>
    <p:sldId id="263" r:id="rId25"/>
    <p:sldId id="264" r:id="rId26"/>
    <p:sldId id="307" r:id="rId27"/>
    <p:sldId id="265" r:id="rId28"/>
    <p:sldId id="266" r:id="rId29"/>
    <p:sldId id="267" r:id="rId30"/>
    <p:sldId id="268" r:id="rId31"/>
    <p:sldId id="274" r:id="rId32"/>
    <p:sldId id="295" r:id="rId33"/>
    <p:sldId id="303" r:id="rId34"/>
    <p:sldId id="304" r:id="rId35"/>
    <p:sldId id="305" r:id="rId36"/>
    <p:sldId id="306" r:id="rId37"/>
    <p:sldId id="300" r:id="rId38"/>
    <p:sldId id="301" r:id="rId39"/>
    <p:sldId id="302" r:id="rId40"/>
    <p:sldId id="308" r:id="rId41"/>
    <p:sldId id="298" r:id="rId42"/>
    <p:sldId id="299" r:id="rId43"/>
    <p:sldId id="291" r:id="rId44"/>
    <p:sldId id="294" r:id="rId4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33CCCC"/>
    <a:srgbClr val="0066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89" autoAdjust="0"/>
    <p:restoredTop sz="94660"/>
  </p:normalViewPr>
  <p:slideViewPr>
    <p:cSldViewPr>
      <p:cViewPr varScale="1">
        <p:scale>
          <a:sx n="76" d="100"/>
          <a:sy n="76" d="100"/>
        </p:scale>
        <p:origin x="1286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25.png"/><Relationship Id="rId4" Type="http://schemas.openxmlformats.org/officeDocument/2006/relationships/image" Target="../media/image28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25.png"/><Relationship Id="rId4" Type="http://schemas.openxmlformats.org/officeDocument/2006/relationships/image" Target="../media/image2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97A29D-7387-476B-AF5A-901CD4D318E5}" type="doc">
      <dgm:prSet loTypeId="urn:microsoft.com/office/officeart/2005/8/layout/process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0695CAC5-EEDF-4DC8-9C6B-75D4FD51D655}">
      <dgm:prSet phldrT="[文字]" custT="1"/>
      <dgm:spPr/>
      <dgm:t>
        <a:bodyPr/>
        <a:lstStyle/>
        <a:p>
          <a:r>
            <a:rPr lang="zh-TW" altLang="en-US" sz="3200" dirty="0">
              <a:latin typeface="華康中圓體" pitchFamily="49" charset="-120"/>
              <a:ea typeface="華康中圓體" pitchFamily="49" charset="-120"/>
            </a:rPr>
            <a:t>視聽作品</a:t>
          </a:r>
        </a:p>
      </dgm:t>
    </dgm:pt>
    <dgm:pt modelId="{1C2E11B8-A9BC-4FB4-B580-562826E1A215}" type="parTrans" cxnId="{05152314-3C66-460C-B69B-71686585A2A1}">
      <dgm:prSet/>
      <dgm:spPr/>
      <dgm:t>
        <a:bodyPr/>
        <a:lstStyle/>
        <a:p>
          <a:endParaRPr lang="zh-TW" altLang="en-US"/>
        </a:p>
      </dgm:t>
    </dgm:pt>
    <dgm:pt modelId="{AE6D6384-5B1F-4B9B-BE11-EA6B43DA0C52}" type="sibTrans" cxnId="{05152314-3C66-460C-B69B-71686585A2A1}">
      <dgm:prSet/>
      <dgm:spPr/>
      <dgm:t>
        <a:bodyPr/>
        <a:lstStyle/>
        <a:p>
          <a:endParaRPr lang="zh-TW" altLang="en-US"/>
        </a:p>
      </dgm:t>
    </dgm:pt>
    <dgm:pt modelId="{9D47E2B4-D9A8-437D-8ED2-D906A86570FD}">
      <dgm:prSet phldrT="[文字]" custT="1"/>
      <dgm:spPr/>
      <dgm:t>
        <a:bodyPr/>
        <a:lstStyle/>
        <a:p>
          <a:r>
            <a:rPr lang="zh-TW" altLang="en-US" sz="3600" dirty="0">
              <a:latin typeface="華康中圓體" pitchFamily="49" charset="-120"/>
              <a:ea typeface="華康中圓體" pitchFamily="49" charset="-120"/>
            </a:rPr>
            <a:t>社會潮流</a:t>
          </a:r>
        </a:p>
      </dgm:t>
    </dgm:pt>
    <dgm:pt modelId="{3D5C8CC8-9DA3-49B5-9AD5-A642C468CC0B}" type="parTrans" cxnId="{E7D08AE5-CF24-4BFB-97D7-01A1DB80EA5E}">
      <dgm:prSet/>
      <dgm:spPr/>
      <dgm:t>
        <a:bodyPr/>
        <a:lstStyle/>
        <a:p>
          <a:endParaRPr lang="zh-TW" altLang="en-US"/>
        </a:p>
      </dgm:t>
    </dgm:pt>
    <dgm:pt modelId="{ACEC5E25-6DA6-408B-B818-98B82625B394}" type="sibTrans" cxnId="{E7D08AE5-CF24-4BFB-97D7-01A1DB80EA5E}">
      <dgm:prSet/>
      <dgm:spPr/>
      <dgm:t>
        <a:bodyPr/>
        <a:lstStyle/>
        <a:p>
          <a:endParaRPr lang="zh-TW" altLang="en-US"/>
        </a:p>
      </dgm:t>
    </dgm:pt>
    <dgm:pt modelId="{2F5C7EBA-8373-43F3-A591-C7BC2D5BD14A}">
      <dgm:prSet phldrT="[文字]" custT="1"/>
      <dgm:spPr/>
      <dgm:t>
        <a:bodyPr/>
        <a:lstStyle/>
        <a:p>
          <a:pPr>
            <a:spcAft>
              <a:spcPts val="0"/>
            </a:spcAft>
          </a:pPr>
          <a:r>
            <a:rPr lang="zh-TW" altLang="en-US" sz="3200" dirty="0">
              <a:latin typeface="華康中圓體" pitchFamily="49" charset="-120"/>
              <a:ea typeface="華康中圓體" pitchFamily="49" charset="-120"/>
            </a:rPr>
            <a:t>自我認同</a:t>
          </a:r>
          <a:endParaRPr lang="en-US" altLang="zh-TW" sz="3200" dirty="0">
            <a:latin typeface="華康中圓體" pitchFamily="49" charset="-120"/>
            <a:ea typeface="華康中圓體" pitchFamily="49" charset="-120"/>
          </a:endParaRPr>
        </a:p>
        <a:p>
          <a:pPr>
            <a:spcAft>
              <a:spcPts val="0"/>
            </a:spcAft>
          </a:pPr>
          <a:r>
            <a:rPr lang="zh-TW" altLang="en-US" sz="3200" dirty="0">
              <a:latin typeface="華康中圓體" pitchFamily="49" charset="-120"/>
              <a:ea typeface="華康中圓體" pitchFamily="49" charset="-120"/>
            </a:rPr>
            <a:t>問題產生</a:t>
          </a:r>
        </a:p>
      </dgm:t>
    </dgm:pt>
    <dgm:pt modelId="{00CA636D-EAD2-44F0-AD38-ABDE053BC19D}" type="parTrans" cxnId="{B220DCC5-7847-488A-9929-7F321DBAEC87}">
      <dgm:prSet/>
      <dgm:spPr/>
      <dgm:t>
        <a:bodyPr/>
        <a:lstStyle/>
        <a:p>
          <a:endParaRPr lang="zh-TW" altLang="en-US"/>
        </a:p>
      </dgm:t>
    </dgm:pt>
    <dgm:pt modelId="{C8D61982-DBA3-457A-AB30-3434E760ADF8}" type="sibTrans" cxnId="{B220DCC5-7847-488A-9929-7F321DBAEC87}">
      <dgm:prSet/>
      <dgm:spPr/>
      <dgm:t>
        <a:bodyPr/>
        <a:lstStyle/>
        <a:p>
          <a:endParaRPr lang="zh-TW" altLang="en-US"/>
        </a:p>
      </dgm:t>
    </dgm:pt>
    <dgm:pt modelId="{7C4A5C86-4200-46E2-B59E-64D3018754DE}">
      <dgm:prSet custT="1"/>
      <dgm:spPr/>
      <dgm:t>
        <a:bodyPr/>
        <a:lstStyle/>
        <a:p>
          <a:r>
            <a:rPr lang="zh-TW" altLang="en-US" sz="2400" dirty="0">
              <a:latin typeface="華康中圓體" pitchFamily="49" charset="-120"/>
              <a:ea typeface="華康中圓體" pitchFamily="49" charset="-120"/>
            </a:rPr>
            <a:t>改變外貌</a:t>
          </a:r>
          <a:endParaRPr lang="en-US" altLang="zh-TW" sz="2400" dirty="0">
            <a:latin typeface="華康中圓體" pitchFamily="49" charset="-120"/>
            <a:ea typeface="華康中圓體" pitchFamily="49" charset="-120"/>
          </a:endParaRPr>
        </a:p>
        <a:p>
          <a:r>
            <a:rPr lang="zh-TW" altLang="en-US" sz="2400" dirty="0">
              <a:latin typeface="華康中圓體" pitchFamily="49" charset="-120"/>
              <a:ea typeface="華康中圓體" pitchFamily="49" charset="-120"/>
            </a:rPr>
            <a:t>追求情感歸屬</a:t>
          </a:r>
        </a:p>
      </dgm:t>
    </dgm:pt>
    <dgm:pt modelId="{8A4EACD1-1AB3-4BD2-999D-2DA71EEA838A}" type="sibTrans" cxnId="{D87BA7E4-4E22-492C-921D-17914E5EC931}">
      <dgm:prSet/>
      <dgm:spPr/>
      <dgm:t>
        <a:bodyPr/>
        <a:lstStyle/>
        <a:p>
          <a:endParaRPr lang="zh-TW" altLang="en-US"/>
        </a:p>
      </dgm:t>
    </dgm:pt>
    <dgm:pt modelId="{1BE4FB2B-AACF-49C2-9CD8-EA9A27551EAC}" type="parTrans" cxnId="{D87BA7E4-4E22-492C-921D-17914E5EC931}">
      <dgm:prSet/>
      <dgm:spPr/>
      <dgm:t>
        <a:bodyPr/>
        <a:lstStyle/>
        <a:p>
          <a:endParaRPr lang="zh-TW" altLang="en-US"/>
        </a:p>
      </dgm:t>
    </dgm:pt>
    <dgm:pt modelId="{928FEDF1-0724-449F-8368-CB84251889DF}" type="pres">
      <dgm:prSet presAssocID="{3D97A29D-7387-476B-AF5A-901CD4D318E5}" presName="linearFlow" presStyleCnt="0">
        <dgm:presLayoutVars>
          <dgm:resizeHandles val="exact"/>
        </dgm:presLayoutVars>
      </dgm:prSet>
      <dgm:spPr/>
    </dgm:pt>
    <dgm:pt modelId="{DBD06DDF-CD53-455C-BCEF-4947AA456DD3}" type="pres">
      <dgm:prSet presAssocID="{0695CAC5-EEDF-4DC8-9C6B-75D4FD51D655}" presName="node" presStyleLbl="node1" presStyleIdx="0" presStyleCnt="4" custLinFactX="-8234" custLinFactNeighborX="-100000" custLinFactNeighborY="-14517">
        <dgm:presLayoutVars>
          <dgm:bulletEnabled val="1"/>
        </dgm:presLayoutVars>
      </dgm:prSet>
      <dgm:spPr/>
    </dgm:pt>
    <dgm:pt modelId="{30E04B7B-77BF-4EBB-872B-FCEB33066E2E}" type="pres">
      <dgm:prSet presAssocID="{AE6D6384-5B1F-4B9B-BE11-EA6B43DA0C52}" presName="sibTrans" presStyleLbl="sibTrans2D1" presStyleIdx="0" presStyleCnt="3"/>
      <dgm:spPr/>
    </dgm:pt>
    <dgm:pt modelId="{1F51E89B-D57B-441D-938D-C39E9E7CADFD}" type="pres">
      <dgm:prSet presAssocID="{AE6D6384-5B1F-4B9B-BE11-EA6B43DA0C52}" presName="connectorText" presStyleLbl="sibTrans2D1" presStyleIdx="0" presStyleCnt="3"/>
      <dgm:spPr/>
    </dgm:pt>
    <dgm:pt modelId="{0084F34C-1A18-47A8-9143-C050DD14179D}" type="pres">
      <dgm:prSet presAssocID="{9D47E2B4-D9A8-437D-8ED2-D906A86570FD}" presName="node" presStyleLbl="node1" presStyleIdx="1" presStyleCnt="4" custLinFactNeighborX="411" custLinFactNeighborY="-2465">
        <dgm:presLayoutVars>
          <dgm:bulletEnabled val="1"/>
        </dgm:presLayoutVars>
      </dgm:prSet>
      <dgm:spPr/>
    </dgm:pt>
    <dgm:pt modelId="{96E6DFB0-0E83-48A1-A20B-2938B0261035}" type="pres">
      <dgm:prSet presAssocID="{ACEC5E25-6DA6-408B-B818-98B82625B394}" presName="sibTrans" presStyleLbl="sibTrans2D1" presStyleIdx="1" presStyleCnt="3"/>
      <dgm:spPr/>
    </dgm:pt>
    <dgm:pt modelId="{C88F73C2-8EAD-4766-AFE0-0E052FE6D02B}" type="pres">
      <dgm:prSet presAssocID="{ACEC5E25-6DA6-408B-B818-98B82625B394}" presName="connectorText" presStyleLbl="sibTrans2D1" presStyleIdx="1" presStyleCnt="3"/>
      <dgm:spPr/>
    </dgm:pt>
    <dgm:pt modelId="{6FF47C69-439C-431E-8769-902A90665E65}" type="pres">
      <dgm:prSet presAssocID="{2F5C7EBA-8373-43F3-A591-C7BC2D5BD14A}" presName="node" presStyleLbl="node1" presStyleIdx="2" presStyleCnt="4">
        <dgm:presLayoutVars>
          <dgm:bulletEnabled val="1"/>
        </dgm:presLayoutVars>
      </dgm:prSet>
      <dgm:spPr/>
    </dgm:pt>
    <dgm:pt modelId="{D879FD2B-D1D4-46E7-BEFC-595CC3A554CD}" type="pres">
      <dgm:prSet presAssocID="{C8D61982-DBA3-457A-AB30-3434E760ADF8}" presName="sibTrans" presStyleLbl="sibTrans2D1" presStyleIdx="2" presStyleCnt="3"/>
      <dgm:spPr/>
    </dgm:pt>
    <dgm:pt modelId="{C5CD9638-4B98-42BB-8D9C-D3075695582E}" type="pres">
      <dgm:prSet presAssocID="{C8D61982-DBA3-457A-AB30-3434E760ADF8}" presName="connectorText" presStyleLbl="sibTrans2D1" presStyleIdx="2" presStyleCnt="3"/>
      <dgm:spPr/>
    </dgm:pt>
    <dgm:pt modelId="{9D11C5C6-C79D-47C4-84A5-BC280DB605AD}" type="pres">
      <dgm:prSet presAssocID="{7C4A5C86-4200-46E2-B59E-64D3018754DE}" presName="node" presStyleLbl="node1" presStyleIdx="3" presStyleCnt="4" custScaleX="100694">
        <dgm:presLayoutVars>
          <dgm:bulletEnabled val="1"/>
        </dgm:presLayoutVars>
      </dgm:prSet>
      <dgm:spPr/>
    </dgm:pt>
  </dgm:ptLst>
  <dgm:cxnLst>
    <dgm:cxn modelId="{030FBF87-E738-4C07-B902-C51B11283F0F}" type="presOf" srcId="{ACEC5E25-6DA6-408B-B818-98B82625B394}" destId="{C88F73C2-8EAD-4766-AFE0-0E052FE6D02B}" srcOrd="1" destOrd="0" presId="urn:microsoft.com/office/officeart/2005/8/layout/process2"/>
    <dgm:cxn modelId="{B220DCC5-7847-488A-9929-7F321DBAEC87}" srcId="{3D97A29D-7387-476B-AF5A-901CD4D318E5}" destId="{2F5C7EBA-8373-43F3-A591-C7BC2D5BD14A}" srcOrd="2" destOrd="0" parTransId="{00CA636D-EAD2-44F0-AD38-ABDE053BC19D}" sibTransId="{C8D61982-DBA3-457A-AB30-3434E760ADF8}"/>
    <dgm:cxn modelId="{7D177A58-C936-4D66-8F10-C051E801A9E8}" type="presOf" srcId="{9D47E2B4-D9A8-437D-8ED2-D906A86570FD}" destId="{0084F34C-1A18-47A8-9143-C050DD14179D}" srcOrd="0" destOrd="0" presId="urn:microsoft.com/office/officeart/2005/8/layout/process2"/>
    <dgm:cxn modelId="{7117E9AB-68AC-4306-BA08-3EC02CA053F0}" type="presOf" srcId="{C8D61982-DBA3-457A-AB30-3434E760ADF8}" destId="{D879FD2B-D1D4-46E7-BEFC-595CC3A554CD}" srcOrd="0" destOrd="0" presId="urn:microsoft.com/office/officeart/2005/8/layout/process2"/>
    <dgm:cxn modelId="{E7D08AE5-CF24-4BFB-97D7-01A1DB80EA5E}" srcId="{3D97A29D-7387-476B-AF5A-901CD4D318E5}" destId="{9D47E2B4-D9A8-437D-8ED2-D906A86570FD}" srcOrd="1" destOrd="0" parTransId="{3D5C8CC8-9DA3-49B5-9AD5-A642C468CC0B}" sibTransId="{ACEC5E25-6DA6-408B-B818-98B82625B394}"/>
    <dgm:cxn modelId="{F0C1025B-9075-445D-A9CD-B9FF0709DA1D}" type="presOf" srcId="{AE6D6384-5B1F-4B9B-BE11-EA6B43DA0C52}" destId="{30E04B7B-77BF-4EBB-872B-FCEB33066E2E}" srcOrd="0" destOrd="0" presId="urn:microsoft.com/office/officeart/2005/8/layout/process2"/>
    <dgm:cxn modelId="{5CD8461E-9479-4446-B9DE-2780B7440951}" type="presOf" srcId="{ACEC5E25-6DA6-408B-B818-98B82625B394}" destId="{96E6DFB0-0E83-48A1-A20B-2938B0261035}" srcOrd="0" destOrd="0" presId="urn:microsoft.com/office/officeart/2005/8/layout/process2"/>
    <dgm:cxn modelId="{BE8C8907-AE1E-45D6-9DC5-A4FC47F73411}" type="presOf" srcId="{3D97A29D-7387-476B-AF5A-901CD4D318E5}" destId="{928FEDF1-0724-449F-8368-CB84251889DF}" srcOrd="0" destOrd="0" presId="urn:microsoft.com/office/officeart/2005/8/layout/process2"/>
    <dgm:cxn modelId="{246BAE15-EDE1-423B-B37F-AECFBCCD820F}" type="presOf" srcId="{C8D61982-DBA3-457A-AB30-3434E760ADF8}" destId="{C5CD9638-4B98-42BB-8D9C-D3075695582E}" srcOrd="1" destOrd="0" presId="urn:microsoft.com/office/officeart/2005/8/layout/process2"/>
    <dgm:cxn modelId="{8EAB6959-3B5C-43E4-AF89-2745B37C0D6A}" type="presOf" srcId="{7C4A5C86-4200-46E2-B59E-64D3018754DE}" destId="{9D11C5C6-C79D-47C4-84A5-BC280DB605AD}" srcOrd="0" destOrd="0" presId="urn:microsoft.com/office/officeart/2005/8/layout/process2"/>
    <dgm:cxn modelId="{D8A9EB06-1CAF-4DA4-8028-032A2EF33B96}" type="presOf" srcId="{AE6D6384-5B1F-4B9B-BE11-EA6B43DA0C52}" destId="{1F51E89B-D57B-441D-938D-C39E9E7CADFD}" srcOrd="1" destOrd="0" presId="urn:microsoft.com/office/officeart/2005/8/layout/process2"/>
    <dgm:cxn modelId="{D87BA7E4-4E22-492C-921D-17914E5EC931}" srcId="{3D97A29D-7387-476B-AF5A-901CD4D318E5}" destId="{7C4A5C86-4200-46E2-B59E-64D3018754DE}" srcOrd="3" destOrd="0" parTransId="{1BE4FB2B-AACF-49C2-9CD8-EA9A27551EAC}" sibTransId="{8A4EACD1-1AB3-4BD2-999D-2DA71EEA838A}"/>
    <dgm:cxn modelId="{05152314-3C66-460C-B69B-71686585A2A1}" srcId="{3D97A29D-7387-476B-AF5A-901CD4D318E5}" destId="{0695CAC5-EEDF-4DC8-9C6B-75D4FD51D655}" srcOrd="0" destOrd="0" parTransId="{1C2E11B8-A9BC-4FB4-B580-562826E1A215}" sibTransId="{AE6D6384-5B1F-4B9B-BE11-EA6B43DA0C52}"/>
    <dgm:cxn modelId="{FBB8F82A-998A-4868-8DD6-05C0D8CA80CF}" type="presOf" srcId="{2F5C7EBA-8373-43F3-A591-C7BC2D5BD14A}" destId="{6FF47C69-439C-431E-8769-902A90665E65}" srcOrd="0" destOrd="0" presId="urn:microsoft.com/office/officeart/2005/8/layout/process2"/>
    <dgm:cxn modelId="{FB6F1A15-11D8-433A-A74E-1F78A5154A4B}" type="presOf" srcId="{0695CAC5-EEDF-4DC8-9C6B-75D4FD51D655}" destId="{DBD06DDF-CD53-455C-BCEF-4947AA456DD3}" srcOrd="0" destOrd="0" presId="urn:microsoft.com/office/officeart/2005/8/layout/process2"/>
    <dgm:cxn modelId="{14AA0D4D-B514-49C8-8DEE-F5D796F037B8}" type="presParOf" srcId="{928FEDF1-0724-449F-8368-CB84251889DF}" destId="{DBD06DDF-CD53-455C-BCEF-4947AA456DD3}" srcOrd="0" destOrd="0" presId="urn:microsoft.com/office/officeart/2005/8/layout/process2"/>
    <dgm:cxn modelId="{8FA26A3F-BD37-4541-BCF3-27F506863E09}" type="presParOf" srcId="{928FEDF1-0724-449F-8368-CB84251889DF}" destId="{30E04B7B-77BF-4EBB-872B-FCEB33066E2E}" srcOrd="1" destOrd="0" presId="urn:microsoft.com/office/officeart/2005/8/layout/process2"/>
    <dgm:cxn modelId="{4B6E576F-F114-46E1-AD97-578FA32D4D5F}" type="presParOf" srcId="{30E04B7B-77BF-4EBB-872B-FCEB33066E2E}" destId="{1F51E89B-D57B-441D-938D-C39E9E7CADFD}" srcOrd="0" destOrd="0" presId="urn:microsoft.com/office/officeart/2005/8/layout/process2"/>
    <dgm:cxn modelId="{D9E0D2CB-B7B2-451E-9B9A-FD508ED31179}" type="presParOf" srcId="{928FEDF1-0724-449F-8368-CB84251889DF}" destId="{0084F34C-1A18-47A8-9143-C050DD14179D}" srcOrd="2" destOrd="0" presId="urn:microsoft.com/office/officeart/2005/8/layout/process2"/>
    <dgm:cxn modelId="{B7910DEA-2BBA-4C77-A79C-07BEDC80D9B4}" type="presParOf" srcId="{928FEDF1-0724-449F-8368-CB84251889DF}" destId="{96E6DFB0-0E83-48A1-A20B-2938B0261035}" srcOrd="3" destOrd="0" presId="urn:microsoft.com/office/officeart/2005/8/layout/process2"/>
    <dgm:cxn modelId="{2DD96D0E-EBA8-4FE6-A1A5-B910561EE3E2}" type="presParOf" srcId="{96E6DFB0-0E83-48A1-A20B-2938B0261035}" destId="{C88F73C2-8EAD-4766-AFE0-0E052FE6D02B}" srcOrd="0" destOrd="0" presId="urn:microsoft.com/office/officeart/2005/8/layout/process2"/>
    <dgm:cxn modelId="{FD024D23-F64B-478A-900D-61EDD8D0158D}" type="presParOf" srcId="{928FEDF1-0724-449F-8368-CB84251889DF}" destId="{6FF47C69-439C-431E-8769-902A90665E65}" srcOrd="4" destOrd="0" presId="urn:microsoft.com/office/officeart/2005/8/layout/process2"/>
    <dgm:cxn modelId="{25CB6F47-43A4-4FA5-9A62-313059A406EE}" type="presParOf" srcId="{928FEDF1-0724-449F-8368-CB84251889DF}" destId="{D879FD2B-D1D4-46E7-BEFC-595CC3A554CD}" srcOrd="5" destOrd="0" presId="urn:microsoft.com/office/officeart/2005/8/layout/process2"/>
    <dgm:cxn modelId="{8A648252-8F4C-44A7-9BFB-E0BAF3B42092}" type="presParOf" srcId="{D879FD2B-D1D4-46E7-BEFC-595CC3A554CD}" destId="{C5CD9638-4B98-42BB-8D9C-D3075695582E}" srcOrd="0" destOrd="0" presId="urn:microsoft.com/office/officeart/2005/8/layout/process2"/>
    <dgm:cxn modelId="{2B03F916-549C-4002-8209-770D0CDFAAB6}" type="presParOf" srcId="{928FEDF1-0724-449F-8368-CB84251889DF}" destId="{9D11C5C6-C79D-47C4-84A5-BC280DB605AD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4D3653-F9D3-42A7-A15B-D16D2DB7EFE2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</dgm:pt>
    <dgm:pt modelId="{F35E68AE-5AC2-4818-BD8A-66EECF48C88D}">
      <dgm:prSet phldrT="[文字]"/>
      <dgm:spPr/>
      <dgm:t>
        <a:bodyPr/>
        <a:lstStyle/>
        <a:p>
          <a:r>
            <a:rPr lang="zh-TW" altLang="en-US" dirty="0">
              <a:latin typeface="華康中圓體" pitchFamily="49" charset="-120"/>
              <a:ea typeface="華康中圓體" pitchFamily="49" charset="-120"/>
            </a:rPr>
            <a:t>喜愛</a:t>
          </a:r>
        </a:p>
      </dgm:t>
    </dgm:pt>
    <dgm:pt modelId="{602E49A1-C9D1-4AA2-98B9-886923B2AA8D}" type="parTrans" cxnId="{5121EB7D-A73A-4C95-AB96-AC2C10A99012}">
      <dgm:prSet/>
      <dgm:spPr/>
      <dgm:t>
        <a:bodyPr/>
        <a:lstStyle/>
        <a:p>
          <a:endParaRPr lang="zh-TW" altLang="en-US"/>
        </a:p>
      </dgm:t>
    </dgm:pt>
    <dgm:pt modelId="{D4F14B4B-B96C-4A99-BE22-FE5B533BE61E}" type="sibTrans" cxnId="{5121EB7D-A73A-4C95-AB96-AC2C10A99012}">
      <dgm:prSet/>
      <dgm:spPr/>
      <dgm:t>
        <a:bodyPr/>
        <a:lstStyle/>
        <a:p>
          <a:endParaRPr lang="zh-TW" altLang="en-US"/>
        </a:p>
      </dgm:t>
    </dgm:pt>
    <dgm:pt modelId="{530E1CC9-216C-4657-A5C4-4D8E0A8C7790}">
      <dgm:prSet phldrT="[文字]"/>
      <dgm:spPr/>
      <dgm:t>
        <a:bodyPr/>
        <a:lstStyle/>
        <a:p>
          <a:r>
            <a:rPr lang="zh-TW" altLang="en-US" dirty="0">
              <a:latin typeface="華康中圓體" pitchFamily="49" charset="-120"/>
              <a:ea typeface="華康中圓體" pitchFamily="49" charset="-120"/>
            </a:rPr>
            <a:t>嚮往</a:t>
          </a:r>
        </a:p>
      </dgm:t>
    </dgm:pt>
    <dgm:pt modelId="{965A06D2-45CF-4F02-A7F6-4F05A25B9505}" type="parTrans" cxnId="{6AE5082C-ED94-4C50-8FF1-AA0142DEB77C}">
      <dgm:prSet/>
      <dgm:spPr/>
      <dgm:t>
        <a:bodyPr/>
        <a:lstStyle/>
        <a:p>
          <a:endParaRPr lang="zh-TW" altLang="en-US"/>
        </a:p>
      </dgm:t>
    </dgm:pt>
    <dgm:pt modelId="{53525276-BBDA-4315-8EE6-F5F6333F7C6A}" type="sibTrans" cxnId="{6AE5082C-ED94-4C50-8FF1-AA0142DEB77C}">
      <dgm:prSet/>
      <dgm:spPr/>
      <dgm:t>
        <a:bodyPr/>
        <a:lstStyle/>
        <a:p>
          <a:endParaRPr lang="zh-TW" altLang="en-US"/>
        </a:p>
      </dgm:t>
    </dgm:pt>
    <dgm:pt modelId="{A9E5D306-9800-4780-8AD1-77CC332D7D40}">
      <dgm:prSet phldrT="[文字]"/>
      <dgm:spPr/>
      <dgm:t>
        <a:bodyPr/>
        <a:lstStyle/>
        <a:p>
          <a:r>
            <a:rPr lang="zh-TW" altLang="en-US" dirty="0">
              <a:latin typeface="華康中圓體" pitchFamily="49" charset="-120"/>
              <a:ea typeface="華康中圓體" pitchFamily="49" charset="-120"/>
            </a:rPr>
            <a:t>模仿</a:t>
          </a:r>
        </a:p>
      </dgm:t>
    </dgm:pt>
    <dgm:pt modelId="{BF86DEAB-4DFA-41CD-B08A-4123F6294550}" type="parTrans" cxnId="{4915A604-E6B3-4363-8BB2-6C19FFE364BE}">
      <dgm:prSet/>
      <dgm:spPr/>
      <dgm:t>
        <a:bodyPr/>
        <a:lstStyle/>
        <a:p>
          <a:endParaRPr lang="zh-TW" altLang="en-US"/>
        </a:p>
      </dgm:t>
    </dgm:pt>
    <dgm:pt modelId="{46CB4F81-132F-41AD-AE9A-2895360E0FB8}" type="sibTrans" cxnId="{4915A604-E6B3-4363-8BB2-6C19FFE364BE}">
      <dgm:prSet/>
      <dgm:spPr/>
      <dgm:t>
        <a:bodyPr/>
        <a:lstStyle/>
        <a:p>
          <a:endParaRPr lang="zh-TW" altLang="en-US"/>
        </a:p>
      </dgm:t>
    </dgm:pt>
    <dgm:pt modelId="{1FAFF434-C85C-4503-A9AB-A8104A3A5554}" type="pres">
      <dgm:prSet presAssocID="{C04D3653-F9D3-42A7-A15B-D16D2DB7EFE2}" presName="Name0" presStyleCnt="0">
        <dgm:presLayoutVars>
          <dgm:dir/>
          <dgm:animLvl val="lvl"/>
          <dgm:resizeHandles val="exact"/>
        </dgm:presLayoutVars>
      </dgm:prSet>
      <dgm:spPr/>
    </dgm:pt>
    <dgm:pt modelId="{3D53126B-D2E7-4A40-B837-1B429216B869}" type="pres">
      <dgm:prSet presAssocID="{F35E68AE-5AC2-4818-BD8A-66EECF48C88D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0C848053-8C77-4191-8839-B9F2EBAFE1DC}" type="pres">
      <dgm:prSet presAssocID="{D4F14B4B-B96C-4A99-BE22-FE5B533BE61E}" presName="parTxOnlySpace" presStyleCnt="0"/>
      <dgm:spPr/>
    </dgm:pt>
    <dgm:pt modelId="{7180E21F-1129-4F97-9236-28EA46E6FE55}" type="pres">
      <dgm:prSet presAssocID="{530E1CC9-216C-4657-A5C4-4D8E0A8C7790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0DD0B8B1-BD40-4F37-B4B6-4213B8B1E10B}" type="pres">
      <dgm:prSet presAssocID="{53525276-BBDA-4315-8EE6-F5F6333F7C6A}" presName="parTxOnlySpace" presStyleCnt="0"/>
      <dgm:spPr/>
    </dgm:pt>
    <dgm:pt modelId="{35650EF5-B70A-42C9-BDF4-16C4C686D54C}" type="pres">
      <dgm:prSet presAssocID="{A9E5D306-9800-4780-8AD1-77CC332D7D40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5121EB7D-A73A-4C95-AB96-AC2C10A99012}" srcId="{C04D3653-F9D3-42A7-A15B-D16D2DB7EFE2}" destId="{F35E68AE-5AC2-4818-BD8A-66EECF48C88D}" srcOrd="0" destOrd="0" parTransId="{602E49A1-C9D1-4AA2-98B9-886923B2AA8D}" sibTransId="{D4F14B4B-B96C-4A99-BE22-FE5B533BE61E}"/>
    <dgm:cxn modelId="{0FE8C61A-F3B4-4706-B845-25BD84C2CD86}" type="presOf" srcId="{A9E5D306-9800-4780-8AD1-77CC332D7D40}" destId="{35650EF5-B70A-42C9-BDF4-16C4C686D54C}" srcOrd="0" destOrd="0" presId="urn:microsoft.com/office/officeart/2005/8/layout/chevron1"/>
    <dgm:cxn modelId="{26EB63D9-833C-4FC8-BDB2-309AF52D34C0}" type="presOf" srcId="{C04D3653-F9D3-42A7-A15B-D16D2DB7EFE2}" destId="{1FAFF434-C85C-4503-A9AB-A8104A3A5554}" srcOrd="0" destOrd="0" presId="urn:microsoft.com/office/officeart/2005/8/layout/chevron1"/>
    <dgm:cxn modelId="{AD5D2473-A2CA-473C-9AFB-F4F37D9EC64B}" type="presOf" srcId="{F35E68AE-5AC2-4818-BD8A-66EECF48C88D}" destId="{3D53126B-D2E7-4A40-B837-1B429216B869}" srcOrd="0" destOrd="0" presId="urn:microsoft.com/office/officeart/2005/8/layout/chevron1"/>
    <dgm:cxn modelId="{72D497B6-07F1-4CAE-9F8C-0C75BDA3B0BC}" type="presOf" srcId="{530E1CC9-216C-4657-A5C4-4D8E0A8C7790}" destId="{7180E21F-1129-4F97-9236-28EA46E6FE55}" srcOrd="0" destOrd="0" presId="urn:microsoft.com/office/officeart/2005/8/layout/chevron1"/>
    <dgm:cxn modelId="{6AE5082C-ED94-4C50-8FF1-AA0142DEB77C}" srcId="{C04D3653-F9D3-42A7-A15B-D16D2DB7EFE2}" destId="{530E1CC9-216C-4657-A5C4-4D8E0A8C7790}" srcOrd="1" destOrd="0" parTransId="{965A06D2-45CF-4F02-A7F6-4F05A25B9505}" sibTransId="{53525276-BBDA-4315-8EE6-F5F6333F7C6A}"/>
    <dgm:cxn modelId="{4915A604-E6B3-4363-8BB2-6C19FFE364BE}" srcId="{C04D3653-F9D3-42A7-A15B-D16D2DB7EFE2}" destId="{A9E5D306-9800-4780-8AD1-77CC332D7D40}" srcOrd="2" destOrd="0" parTransId="{BF86DEAB-4DFA-41CD-B08A-4123F6294550}" sibTransId="{46CB4F81-132F-41AD-AE9A-2895360E0FB8}"/>
    <dgm:cxn modelId="{79C18D9B-A4C7-4C55-9870-6DBA9D6EF156}" type="presParOf" srcId="{1FAFF434-C85C-4503-A9AB-A8104A3A5554}" destId="{3D53126B-D2E7-4A40-B837-1B429216B869}" srcOrd="0" destOrd="0" presId="urn:microsoft.com/office/officeart/2005/8/layout/chevron1"/>
    <dgm:cxn modelId="{5866EA3C-2C1B-4858-A0D1-00B1A1E941E7}" type="presParOf" srcId="{1FAFF434-C85C-4503-A9AB-A8104A3A5554}" destId="{0C848053-8C77-4191-8839-B9F2EBAFE1DC}" srcOrd="1" destOrd="0" presId="urn:microsoft.com/office/officeart/2005/8/layout/chevron1"/>
    <dgm:cxn modelId="{D8CAB524-2339-49D8-8D1F-FFC59E493F1A}" type="presParOf" srcId="{1FAFF434-C85C-4503-A9AB-A8104A3A5554}" destId="{7180E21F-1129-4F97-9236-28EA46E6FE55}" srcOrd="2" destOrd="0" presId="urn:microsoft.com/office/officeart/2005/8/layout/chevron1"/>
    <dgm:cxn modelId="{C862182D-6B71-4DFC-9B3F-D132586DF3EE}" type="presParOf" srcId="{1FAFF434-C85C-4503-A9AB-A8104A3A5554}" destId="{0DD0B8B1-BD40-4F37-B4B6-4213B8B1E10B}" srcOrd="3" destOrd="0" presId="urn:microsoft.com/office/officeart/2005/8/layout/chevron1"/>
    <dgm:cxn modelId="{2B509768-1EAF-47D2-9C11-32BE3B72F4A2}" type="presParOf" srcId="{1FAFF434-C85C-4503-A9AB-A8104A3A5554}" destId="{35650EF5-B70A-42C9-BDF4-16C4C686D54C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917DE1-82D9-43A9-8787-9146026C075A}" type="doc">
      <dgm:prSet loTypeId="urn:microsoft.com/office/officeart/2005/8/layout/pList2" loCatId="list" qsTypeId="urn:microsoft.com/office/officeart/2005/8/quickstyle/simple1" qsCatId="simple" csTypeId="urn:microsoft.com/office/officeart/2005/8/colors/colorful5" csCatId="colorful" phldr="1"/>
      <dgm:spPr/>
    </dgm:pt>
    <dgm:pt modelId="{6169A4A8-BF60-4389-8C96-3CDC5A38E72B}">
      <dgm:prSet phldrT="[文字]"/>
      <dgm:spPr/>
      <dgm:t>
        <a:bodyPr/>
        <a:lstStyle/>
        <a:p>
          <a:r>
            <a:rPr lang="zh-TW" altLang="en-US" dirty="0"/>
            <a:t>幼兒孩童時期</a:t>
          </a:r>
        </a:p>
      </dgm:t>
    </dgm:pt>
    <dgm:pt modelId="{8D0F91B4-FE63-42F3-84F8-D5FD83525973}" type="parTrans" cxnId="{E9A1A2F8-7E85-49AE-9386-A52873540F5B}">
      <dgm:prSet/>
      <dgm:spPr/>
      <dgm:t>
        <a:bodyPr/>
        <a:lstStyle/>
        <a:p>
          <a:endParaRPr lang="zh-TW" altLang="en-US"/>
        </a:p>
      </dgm:t>
    </dgm:pt>
    <dgm:pt modelId="{9DE28370-70FC-4D1D-B5CE-D7D48BF7FD29}" type="sibTrans" cxnId="{E9A1A2F8-7E85-49AE-9386-A52873540F5B}">
      <dgm:prSet/>
      <dgm:spPr/>
      <dgm:t>
        <a:bodyPr/>
        <a:lstStyle/>
        <a:p>
          <a:endParaRPr lang="zh-TW" altLang="en-US"/>
        </a:p>
      </dgm:t>
    </dgm:pt>
    <dgm:pt modelId="{B1174C41-F99A-423A-A3FD-8A92CC67D025}">
      <dgm:prSet phldrT="[文字]"/>
      <dgm:spPr/>
      <dgm:t>
        <a:bodyPr/>
        <a:lstStyle/>
        <a:p>
          <a:r>
            <a:rPr lang="zh-TW" altLang="en-US" dirty="0"/>
            <a:t>高中時期</a:t>
          </a:r>
        </a:p>
      </dgm:t>
    </dgm:pt>
    <dgm:pt modelId="{C9504835-98A2-4FE4-8C13-EA103F180447}" type="parTrans" cxnId="{27635559-8BB3-41F5-A72C-928626B6D263}">
      <dgm:prSet/>
      <dgm:spPr/>
      <dgm:t>
        <a:bodyPr/>
        <a:lstStyle/>
        <a:p>
          <a:endParaRPr lang="zh-TW" altLang="en-US"/>
        </a:p>
      </dgm:t>
    </dgm:pt>
    <dgm:pt modelId="{BFF95120-7877-4524-BA6D-A9823246701A}" type="sibTrans" cxnId="{27635559-8BB3-41F5-A72C-928626B6D263}">
      <dgm:prSet/>
      <dgm:spPr/>
      <dgm:t>
        <a:bodyPr/>
        <a:lstStyle/>
        <a:p>
          <a:endParaRPr lang="zh-TW" altLang="en-US"/>
        </a:p>
      </dgm:t>
    </dgm:pt>
    <dgm:pt modelId="{DD7AA22E-BB96-4BE5-9E49-D9AF10F25652}">
      <dgm:prSet phldrT="[文字]"/>
      <dgm:spPr/>
      <dgm:t>
        <a:bodyPr/>
        <a:lstStyle/>
        <a:p>
          <a:r>
            <a:rPr lang="zh-TW" altLang="en-US" dirty="0"/>
            <a:t>大學以後</a:t>
          </a:r>
        </a:p>
      </dgm:t>
    </dgm:pt>
    <dgm:pt modelId="{668BE946-7C86-4C86-BD66-818EFEFD89B9}" type="parTrans" cxnId="{3DC37E75-9C59-4F31-B6C7-2B26C2E639E9}">
      <dgm:prSet/>
      <dgm:spPr/>
      <dgm:t>
        <a:bodyPr/>
        <a:lstStyle/>
        <a:p>
          <a:endParaRPr lang="zh-TW" altLang="en-US"/>
        </a:p>
      </dgm:t>
    </dgm:pt>
    <dgm:pt modelId="{78418C0B-096A-4EAE-B7F9-69F86845CCB1}" type="sibTrans" cxnId="{3DC37E75-9C59-4F31-B6C7-2B26C2E639E9}">
      <dgm:prSet/>
      <dgm:spPr/>
      <dgm:t>
        <a:bodyPr/>
        <a:lstStyle/>
        <a:p>
          <a:endParaRPr lang="zh-TW" altLang="en-US"/>
        </a:p>
      </dgm:t>
    </dgm:pt>
    <dgm:pt modelId="{767F4843-B1DD-41B6-8D32-7953A5B1F7E4}">
      <dgm:prSet/>
      <dgm:spPr/>
      <dgm:t>
        <a:bodyPr/>
        <a:lstStyle/>
        <a:p>
          <a:r>
            <a:rPr lang="zh-TW" altLang="en-US" dirty="0"/>
            <a:t>國中時期</a:t>
          </a:r>
        </a:p>
      </dgm:t>
    </dgm:pt>
    <dgm:pt modelId="{60FD7977-8062-4A9F-BA18-84F97C4AEDC6}" type="parTrans" cxnId="{178122F1-831A-4CD8-A295-CB5CBDC1721A}">
      <dgm:prSet/>
      <dgm:spPr/>
      <dgm:t>
        <a:bodyPr/>
        <a:lstStyle/>
        <a:p>
          <a:endParaRPr lang="zh-TW" altLang="en-US"/>
        </a:p>
      </dgm:t>
    </dgm:pt>
    <dgm:pt modelId="{D1546AA1-0C28-4F09-84D7-9B14ECFEE758}" type="sibTrans" cxnId="{178122F1-831A-4CD8-A295-CB5CBDC1721A}">
      <dgm:prSet/>
      <dgm:spPr/>
      <dgm:t>
        <a:bodyPr/>
        <a:lstStyle/>
        <a:p>
          <a:endParaRPr lang="zh-TW" altLang="en-US"/>
        </a:p>
      </dgm:t>
    </dgm:pt>
    <dgm:pt modelId="{C32A6753-D327-4532-B9D7-A3824F4BE3FC}" type="pres">
      <dgm:prSet presAssocID="{DA917DE1-82D9-43A9-8787-9146026C075A}" presName="Name0" presStyleCnt="0">
        <dgm:presLayoutVars>
          <dgm:dir/>
          <dgm:resizeHandles val="exact"/>
        </dgm:presLayoutVars>
      </dgm:prSet>
      <dgm:spPr/>
    </dgm:pt>
    <dgm:pt modelId="{057C4D01-CD80-4331-9AB3-81873E794CD3}" type="pres">
      <dgm:prSet presAssocID="{DA917DE1-82D9-43A9-8787-9146026C075A}" presName="bkgdShp" presStyleLbl="alignAccFollowNode1" presStyleIdx="0" presStyleCnt="1"/>
      <dgm:spPr/>
    </dgm:pt>
    <dgm:pt modelId="{38D1DEBC-29F5-4B56-AF19-2B6F1846D567}" type="pres">
      <dgm:prSet presAssocID="{DA917DE1-82D9-43A9-8787-9146026C075A}" presName="linComp" presStyleCnt="0"/>
      <dgm:spPr/>
    </dgm:pt>
    <dgm:pt modelId="{A306A876-80FA-469D-A315-BFA92272C4D1}" type="pres">
      <dgm:prSet presAssocID="{6169A4A8-BF60-4389-8C96-3CDC5A38E72B}" presName="compNode" presStyleCnt="0"/>
      <dgm:spPr/>
    </dgm:pt>
    <dgm:pt modelId="{2C0C2CB7-F7E2-4800-864B-9B2FB072391A}" type="pres">
      <dgm:prSet presAssocID="{6169A4A8-BF60-4389-8C96-3CDC5A38E72B}" presName="node" presStyleLbl="node1" presStyleIdx="0" presStyleCnt="4">
        <dgm:presLayoutVars>
          <dgm:bulletEnabled val="1"/>
        </dgm:presLayoutVars>
      </dgm:prSet>
      <dgm:spPr/>
    </dgm:pt>
    <dgm:pt modelId="{A339D22C-684B-4E86-9978-2612DF36B97A}" type="pres">
      <dgm:prSet presAssocID="{6169A4A8-BF60-4389-8C96-3CDC5A38E72B}" presName="invisiNode" presStyleLbl="node1" presStyleIdx="0" presStyleCnt="4"/>
      <dgm:spPr/>
    </dgm:pt>
    <dgm:pt modelId="{0301DB19-5A7D-4031-A8E0-3E054CB6E832}" type="pres">
      <dgm:prSet presAssocID="{6169A4A8-BF60-4389-8C96-3CDC5A38E72B}" presName="imagNode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ED04EC6-8317-40B1-B70A-50D029148AEC}" type="pres">
      <dgm:prSet presAssocID="{9DE28370-70FC-4D1D-B5CE-D7D48BF7FD29}" presName="sibTrans" presStyleLbl="sibTrans2D1" presStyleIdx="0" presStyleCnt="0"/>
      <dgm:spPr/>
    </dgm:pt>
    <dgm:pt modelId="{CA5B6266-8B95-4175-8A42-C1028E5580D7}" type="pres">
      <dgm:prSet presAssocID="{767F4843-B1DD-41B6-8D32-7953A5B1F7E4}" presName="compNode" presStyleCnt="0"/>
      <dgm:spPr/>
    </dgm:pt>
    <dgm:pt modelId="{3A2748BA-A1DC-4136-81BA-1D22AC222080}" type="pres">
      <dgm:prSet presAssocID="{767F4843-B1DD-41B6-8D32-7953A5B1F7E4}" presName="node" presStyleLbl="node1" presStyleIdx="1" presStyleCnt="4">
        <dgm:presLayoutVars>
          <dgm:bulletEnabled val="1"/>
        </dgm:presLayoutVars>
      </dgm:prSet>
      <dgm:spPr/>
    </dgm:pt>
    <dgm:pt modelId="{55222736-CCC2-4172-99A7-610F1D03396C}" type="pres">
      <dgm:prSet presAssocID="{767F4843-B1DD-41B6-8D32-7953A5B1F7E4}" presName="invisiNode" presStyleLbl="node1" presStyleIdx="1" presStyleCnt="4"/>
      <dgm:spPr/>
    </dgm:pt>
    <dgm:pt modelId="{44461F8E-3643-4FB5-BFE4-B4F6A8081094}" type="pres">
      <dgm:prSet presAssocID="{767F4843-B1DD-41B6-8D32-7953A5B1F7E4}" presName="imagNode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2AA8393E-3494-4109-AA6E-865DA19E9894}" type="pres">
      <dgm:prSet presAssocID="{D1546AA1-0C28-4F09-84D7-9B14ECFEE758}" presName="sibTrans" presStyleLbl="sibTrans2D1" presStyleIdx="0" presStyleCnt="0"/>
      <dgm:spPr/>
    </dgm:pt>
    <dgm:pt modelId="{837B95CD-06B1-4139-B901-0BA88601DF87}" type="pres">
      <dgm:prSet presAssocID="{B1174C41-F99A-423A-A3FD-8A92CC67D025}" presName="compNode" presStyleCnt="0"/>
      <dgm:spPr/>
    </dgm:pt>
    <dgm:pt modelId="{1D3B7A22-143A-401E-B4E8-BA2E6BFF0703}" type="pres">
      <dgm:prSet presAssocID="{B1174C41-F99A-423A-A3FD-8A92CC67D025}" presName="node" presStyleLbl="node1" presStyleIdx="2" presStyleCnt="4">
        <dgm:presLayoutVars>
          <dgm:bulletEnabled val="1"/>
        </dgm:presLayoutVars>
      </dgm:prSet>
      <dgm:spPr/>
    </dgm:pt>
    <dgm:pt modelId="{7CE07B5D-58BE-4EE5-92D4-D7FD9B84F677}" type="pres">
      <dgm:prSet presAssocID="{B1174C41-F99A-423A-A3FD-8A92CC67D025}" presName="invisiNode" presStyleLbl="node1" presStyleIdx="2" presStyleCnt="4"/>
      <dgm:spPr/>
    </dgm:pt>
    <dgm:pt modelId="{7E780874-9720-4FC1-9582-35A65CF5AAF1}" type="pres">
      <dgm:prSet presAssocID="{B1174C41-F99A-423A-A3FD-8A92CC67D025}" presName="imagNode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D7191178-4688-4DAF-A6E6-C915E03E7662}" type="pres">
      <dgm:prSet presAssocID="{BFF95120-7877-4524-BA6D-A9823246701A}" presName="sibTrans" presStyleLbl="sibTrans2D1" presStyleIdx="0" presStyleCnt="0"/>
      <dgm:spPr/>
    </dgm:pt>
    <dgm:pt modelId="{F085FAED-6E11-4D46-B046-59F912A8A690}" type="pres">
      <dgm:prSet presAssocID="{DD7AA22E-BB96-4BE5-9E49-D9AF10F25652}" presName="compNode" presStyleCnt="0"/>
      <dgm:spPr/>
    </dgm:pt>
    <dgm:pt modelId="{28F30323-9D99-46FC-907F-7FFAFDFF7FB0}" type="pres">
      <dgm:prSet presAssocID="{DD7AA22E-BB96-4BE5-9E49-D9AF10F25652}" presName="node" presStyleLbl="node1" presStyleIdx="3" presStyleCnt="4">
        <dgm:presLayoutVars>
          <dgm:bulletEnabled val="1"/>
        </dgm:presLayoutVars>
      </dgm:prSet>
      <dgm:spPr/>
    </dgm:pt>
    <dgm:pt modelId="{92282354-E1D6-4729-9F09-F6E9DA53CD88}" type="pres">
      <dgm:prSet presAssocID="{DD7AA22E-BB96-4BE5-9E49-D9AF10F25652}" presName="invisiNode" presStyleLbl="node1" presStyleIdx="3" presStyleCnt="4"/>
      <dgm:spPr/>
    </dgm:pt>
    <dgm:pt modelId="{CE5BC7A4-07FF-4AA4-A587-B5C29A1BE7C1}" type="pres">
      <dgm:prSet presAssocID="{DD7AA22E-BB96-4BE5-9E49-D9AF10F25652}" presName="imagNode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6787E663-EB78-40F9-829B-8294236EF6BC}" type="presOf" srcId="{B1174C41-F99A-423A-A3FD-8A92CC67D025}" destId="{1D3B7A22-143A-401E-B4E8-BA2E6BFF0703}" srcOrd="0" destOrd="0" presId="urn:microsoft.com/office/officeart/2005/8/layout/pList2"/>
    <dgm:cxn modelId="{41573F7F-DA38-4E59-AD2C-8F595CD45E98}" type="presOf" srcId="{BFF95120-7877-4524-BA6D-A9823246701A}" destId="{D7191178-4688-4DAF-A6E6-C915E03E7662}" srcOrd="0" destOrd="0" presId="urn:microsoft.com/office/officeart/2005/8/layout/pList2"/>
    <dgm:cxn modelId="{0CC4AC2E-CF7C-480C-867C-5D73C9BEF809}" type="presOf" srcId="{767F4843-B1DD-41B6-8D32-7953A5B1F7E4}" destId="{3A2748BA-A1DC-4136-81BA-1D22AC222080}" srcOrd="0" destOrd="0" presId="urn:microsoft.com/office/officeart/2005/8/layout/pList2"/>
    <dgm:cxn modelId="{27635559-8BB3-41F5-A72C-928626B6D263}" srcId="{DA917DE1-82D9-43A9-8787-9146026C075A}" destId="{B1174C41-F99A-423A-A3FD-8A92CC67D025}" srcOrd="2" destOrd="0" parTransId="{C9504835-98A2-4FE4-8C13-EA103F180447}" sibTransId="{BFF95120-7877-4524-BA6D-A9823246701A}"/>
    <dgm:cxn modelId="{23FA8DB4-3D36-41E9-BB15-48F1B3D562F7}" type="presOf" srcId="{DD7AA22E-BB96-4BE5-9E49-D9AF10F25652}" destId="{28F30323-9D99-46FC-907F-7FFAFDFF7FB0}" srcOrd="0" destOrd="0" presId="urn:microsoft.com/office/officeart/2005/8/layout/pList2"/>
    <dgm:cxn modelId="{64F8B5BF-04BA-49E9-B90E-B8AB5A9A973B}" type="presOf" srcId="{D1546AA1-0C28-4F09-84D7-9B14ECFEE758}" destId="{2AA8393E-3494-4109-AA6E-865DA19E9894}" srcOrd="0" destOrd="0" presId="urn:microsoft.com/office/officeart/2005/8/layout/pList2"/>
    <dgm:cxn modelId="{3DC37E75-9C59-4F31-B6C7-2B26C2E639E9}" srcId="{DA917DE1-82D9-43A9-8787-9146026C075A}" destId="{DD7AA22E-BB96-4BE5-9E49-D9AF10F25652}" srcOrd="3" destOrd="0" parTransId="{668BE946-7C86-4C86-BD66-818EFEFD89B9}" sibTransId="{78418C0B-096A-4EAE-B7F9-69F86845CCB1}"/>
    <dgm:cxn modelId="{62145F3E-385F-4968-B749-358980C26002}" type="presOf" srcId="{9DE28370-70FC-4D1D-B5CE-D7D48BF7FD29}" destId="{6ED04EC6-8317-40B1-B70A-50D029148AEC}" srcOrd="0" destOrd="0" presId="urn:microsoft.com/office/officeart/2005/8/layout/pList2"/>
    <dgm:cxn modelId="{178122F1-831A-4CD8-A295-CB5CBDC1721A}" srcId="{DA917DE1-82D9-43A9-8787-9146026C075A}" destId="{767F4843-B1DD-41B6-8D32-7953A5B1F7E4}" srcOrd="1" destOrd="0" parTransId="{60FD7977-8062-4A9F-BA18-84F97C4AEDC6}" sibTransId="{D1546AA1-0C28-4F09-84D7-9B14ECFEE758}"/>
    <dgm:cxn modelId="{62003514-E1BA-4F51-B358-39E634FDEBA5}" type="presOf" srcId="{DA917DE1-82D9-43A9-8787-9146026C075A}" destId="{C32A6753-D327-4532-B9D7-A3824F4BE3FC}" srcOrd="0" destOrd="0" presId="urn:microsoft.com/office/officeart/2005/8/layout/pList2"/>
    <dgm:cxn modelId="{E9A1A2F8-7E85-49AE-9386-A52873540F5B}" srcId="{DA917DE1-82D9-43A9-8787-9146026C075A}" destId="{6169A4A8-BF60-4389-8C96-3CDC5A38E72B}" srcOrd="0" destOrd="0" parTransId="{8D0F91B4-FE63-42F3-84F8-D5FD83525973}" sibTransId="{9DE28370-70FC-4D1D-B5CE-D7D48BF7FD29}"/>
    <dgm:cxn modelId="{DB9AA3D2-1C81-4800-804C-A5CDD6F7364E}" type="presOf" srcId="{6169A4A8-BF60-4389-8C96-3CDC5A38E72B}" destId="{2C0C2CB7-F7E2-4800-864B-9B2FB072391A}" srcOrd="0" destOrd="0" presId="urn:microsoft.com/office/officeart/2005/8/layout/pList2"/>
    <dgm:cxn modelId="{D476A936-C59D-445B-AE13-EEB49F84B35F}" type="presParOf" srcId="{C32A6753-D327-4532-B9D7-A3824F4BE3FC}" destId="{057C4D01-CD80-4331-9AB3-81873E794CD3}" srcOrd="0" destOrd="0" presId="urn:microsoft.com/office/officeart/2005/8/layout/pList2"/>
    <dgm:cxn modelId="{19D780FA-5D10-4B04-A1FF-6E2607BE06A6}" type="presParOf" srcId="{C32A6753-D327-4532-B9D7-A3824F4BE3FC}" destId="{38D1DEBC-29F5-4B56-AF19-2B6F1846D567}" srcOrd="1" destOrd="0" presId="urn:microsoft.com/office/officeart/2005/8/layout/pList2"/>
    <dgm:cxn modelId="{AE7E5BF6-848F-402F-878A-5EB4C17FC51A}" type="presParOf" srcId="{38D1DEBC-29F5-4B56-AF19-2B6F1846D567}" destId="{A306A876-80FA-469D-A315-BFA92272C4D1}" srcOrd="0" destOrd="0" presId="urn:microsoft.com/office/officeart/2005/8/layout/pList2"/>
    <dgm:cxn modelId="{C927958F-E82A-4902-AFF9-91FA687552BF}" type="presParOf" srcId="{A306A876-80FA-469D-A315-BFA92272C4D1}" destId="{2C0C2CB7-F7E2-4800-864B-9B2FB072391A}" srcOrd="0" destOrd="0" presId="urn:microsoft.com/office/officeart/2005/8/layout/pList2"/>
    <dgm:cxn modelId="{D4FA47EB-8A0C-499F-ADAB-0A26E3FA9B4D}" type="presParOf" srcId="{A306A876-80FA-469D-A315-BFA92272C4D1}" destId="{A339D22C-684B-4E86-9978-2612DF36B97A}" srcOrd="1" destOrd="0" presId="urn:microsoft.com/office/officeart/2005/8/layout/pList2"/>
    <dgm:cxn modelId="{88AC2FBB-9977-405E-8919-5919A99B9B22}" type="presParOf" srcId="{A306A876-80FA-469D-A315-BFA92272C4D1}" destId="{0301DB19-5A7D-4031-A8E0-3E054CB6E832}" srcOrd="2" destOrd="0" presId="urn:microsoft.com/office/officeart/2005/8/layout/pList2"/>
    <dgm:cxn modelId="{CAB9B647-7166-43AF-9A6D-C16F5181C617}" type="presParOf" srcId="{38D1DEBC-29F5-4B56-AF19-2B6F1846D567}" destId="{6ED04EC6-8317-40B1-B70A-50D029148AEC}" srcOrd="1" destOrd="0" presId="urn:microsoft.com/office/officeart/2005/8/layout/pList2"/>
    <dgm:cxn modelId="{EBD96832-22B3-4F3B-9D9B-81110D1D27CB}" type="presParOf" srcId="{38D1DEBC-29F5-4B56-AF19-2B6F1846D567}" destId="{CA5B6266-8B95-4175-8A42-C1028E5580D7}" srcOrd="2" destOrd="0" presId="urn:microsoft.com/office/officeart/2005/8/layout/pList2"/>
    <dgm:cxn modelId="{C0F0DC59-42F6-42EE-9962-D58938A12AC5}" type="presParOf" srcId="{CA5B6266-8B95-4175-8A42-C1028E5580D7}" destId="{3A2748BA-A1DC-4136-81BA-1D22AC222080}" srcOrd="0" destOrd="0" presId="urn:microsoft.com/office/officeart/2005/8/layout/pList2"/>
    <dgm:cxn modelId="{5AA0B02E-A2C9-4A4A-8117-2E83A8C41FD3}" type="presParOf" srcId="{CA5B6266-8B95-4175-8A42-C1028E5580D7}" destId="{55222736-CCC2-4172-99A7-610F1D03396C}" srcOrd="1" destOrd="0" presId="urn:microsoft.com/office/officeart/2005/8/layout/pList2"/>
    <dgm:cxn modelId="{FF99975D-08A8-469A-A267-73CCCBD54C1D}" type="presParOf" srcId="{CA5B6266-8B95-4175-8A42-C1028E5580D7}" destId="{44461F8E-3643-4FB5-BFE4-B4F6A8081094}" srcOrd="2" destOrd="0" presId="urn:microsoft.com/office/officeart/2005/8/layout/pList2"/>
    <dgm:cxn modelId="{159988C4-3257-4E0D-A73E-554716629EED}" type="presParOf" srcId="{38D1DEBC-29F5-4B56-AF19-2B6F1846D567}" destId="{2AA8393E-3494-4109-AA6E-865DA19E9894}" srcOrd="3" destOrd="0" presId="urn:microsoft.com/office/officeart/2005/8/layout/pList2"/>
    <dgm:cxn modelId="{F574FE95-0C50-42EB-A4A7-B133A588560D}" type="presParOf" srcId="{38D1DEBC-29F5-4B56-AF19-2B6F1846D567}" destId="{837B95CD-06B1-4139-B901-0BA88601DF87}" srcOrd="4" destOrd="0" presId="urn:microsoft.com/office/officeart/2005/8/layout/pList2"/>
    <dgm:cxn modelId="{A7C9A71B-FC25-4F21-A7F8-47999996D576}" type="presParOf" srcId="{837B95CD-06B1-4139-B901-0BA88601DF87}" destId="{1D3B7A22-143A-401E-B4E8-BA2E6BFF0703}" srcOrd="0" destOrd="0" presId="urn:microsoft.com/office/officeart/2005/8/layout/pList2"/>
    <dgm:cxn modelId="{E473A494-E261-4A30-86C5-4023FBF703A4}" type="presParOf" srcId="{837B95CD-06B1-4139-B901-0BA88601DF87}" destId="{7CE07B5D-58BE-4EE5-92D4-D7FD9B84F677}" srcOrd="1" destOrd="0" presId="urn:microsoft.com/office/officeart/2005/8/layout/pList2"/>
    <dgm:cxn modelId="{2429A0CA-1DF8-43D9-B5B3-AF9194FEF9C4}" type="presParOf" srcId="{837B95CD-06B1-4139-B901-0BA88601DF87}" destId="{7E780874-9720-4FC1-9582-35A65CF5AAF1}" srcOrd="2" destOrd="0" presId="urn:microsoft.com/office/officeart/2005/8/layout/pList2"/>
    <dgm:cxn modelId="{3396A858-F012-4923-8385-B1EE9D7E928B}" type="presParOf" srcId="{38D1DEBC-29F5-4B56-AF19-2B6F1846D567}" destId="{D7191178-4688-4DAF-A6E6-C915E03E7662}" srcOrd="5" destOrd="0" presId="urn:microsoft.com/office/officeart/2005/8/layout/pList2"/>
    <dgm:cxn modelId="{7DD6DE0D-6546-40FE-8A6D-B4E0240D3370}" type="presParOf" srcId="{38D1DEBC-29F5-4B56-AF19-2B6F1846D567}" destId="{F085FAED-6E11-4D46-B046-59F912A8A690}" srcOrd="6" destOrd="0" presId="urn:microsoft.com/office/officeart/2005/8/layout/pList2"/>
    <dgm:cxn modelId="{FD44C277-6309-4EE0-A2CC-889DC408F61F}" type="presParOf" srcId="{F085FAED-6E11-4D46-B046-59F912A8A690}" destId="{28F30323-9D99-46FC-907F-7FFAFDFF7FB0}" srcOrd="0" destOrd="0" presId="urn:microsoft.com/office/officeart/2005/8/layout/pList2"/>
    <dgm:cxn modelId="{3DCD8B86-884C-4BBD-AB79-70527FCBE027}" type="presParOf" srcId="{F085FAED-6E11-4D46-B046-59F912A8A690}" destId="{92282354-E1D6-4729-9F09-F6E9DA53CD88}" srcOrd="1" destOrd="0" presId="urn:microsoft.com/office/officeart/2005/8/layout/pList2"/>
    <dgm:cxn modelId="{B38EAF03-794B-40D9-871C-B219CFBF78EF}" type="presParOf" srcId="{F085FAED-6E11-4D46-B046-59F912A8A690}" destId="{CE5BC7A4-07FF-4AA4-A587-B5C29A1BE7C1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0CA9C18-4726-44B8-94E0-88A4E537C9EB}" type="doc">
      <dgm:prSet loTypeId="urn:microsoft.com/office/officeart/2005/8/layout/process3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D37025CC-DC46-4259-9252-E8AB32CAB262}">
      <dgm:prSet phldrT="[文字]" custT="1"/>
      <dgm:spPr/>
      <dgm:t>
        <a:bodyPr/>
        <a:lstStyle/>
        <a:p>
          <a:r>
            <a:rPr lang="zh-TW" altLang="en-US" sz="3600" b="1" dirty="0">
              <a:latin typeface="標楷體" panose="03000509000000000000" pitchFamily="65" charset="-120"/>
              <a:ea typeface="標楷體" panose="03000509000000000000" pitchFamily="65" charset="-120"/>
            </a:rPr>
            <a:t>無律</a:t>
          </a:r>
        </a:p>
      </dgm:t>
    </dgm:pt>
    <dgm:pt modelId="{DC1648B7-CC45-430E-A1DB-9CB7F81F52C6}" type="parTrans" cxnId="{0B85539D-758C-4D37-8274-2241678BF2FC}">
      <dgm:prSet/>
      <dgm:spPr/>
      <dgm:t>
        <a:bodyPr/>
        <a:lstStyle/>
        <a:p>
          <a:endParaRPr lang="zh-TW" altLang="en-US"/>
        </a:p>
      </dgm:t>
    </dgm:pt>
    <dgm:pt modelId="{8BF019A8-34CE-47CF-B775-2440783D5501}" type="sibTrans" cxnId="{0B85539D-758C-4D37-8274-2241678BF2FC}">
      <dgm:prSet/>
      <dgm:spPr/>
      <dgm:t>
        <a:bodyPr/>
        <a:lstStyle/>
        <a:p>
          <a:endParaRPr lang="zh-TW" altLang="en-US"/>
        </a:p>
      </dgm:t>
    </dgm:pt>
    <dgm:pt modelId="{3BD15D6B-80D5-4037-9893-1C0BB7500B7C}">
      <dgm:prSet phldrT="[文字]" custT="1"/>
      <dgm:spPr/>
      <dgm:t>
        <a:bodyPr/>
        <a:lstStyle/>
        <a:p>
          <a:r>
            <a: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rPr>
            <a:t>想吃就吃</a:t>
          </a:r>
        </a:p>
      </dgm:t>
    </dgm:pt>
    <dgm:pt modelId="{43182443-B5FD-4752-A272-116B3CCB97BE}" type="parTrans" cxnId="{229093BF-B8A4-40A6-B56E-19D3D6A8C53A}">
      <dgm:prSet/>
      <dgm:spPr/>
      <dgm:t>
        <a:bodyPr/>
        <a:lstStyle/>
        <a:p>
          <a:endParaRPr lang="zh-TW" altLang="en-US"/>
        </a:p>
      </dgm:t>
    </dgm:pt>
    <dgm:pt modelId="{EB3F130F-AA3F-411F-8FCB-7B1CEA43A28D}" type="sibTrans" cxnId="{229093BF-B8A4-40A6-B56E-19D3D6A8C53A}">
      <dgm:prSet/>
      <dgm:spPr/>
      <dgm:t>
        <a:bodyPr/>
        <a:lstStyle/>
        <a:p>
          <a:endParaRPr lang="zh-TW" altLang="en-US"/>
        </a:p>
      </dgm:t>
    </dgm:pt>
    <dgm:pt modelId="{82C0DA62-32A9-4A8E-9624-DB88411DC48C}">
      <dgm:prSet phldrT="[文字]" custT="1"/>
      <dgm:spPr/>
      <dgm:t>
        <a:bodyPr/>
        <a:lstStyle/>
        <a:p>
          <a:r>
            <a:rPr lang="zh-TW" altLang="en-US" sz="3600" b="1" dirty="0">
              <a:latin typeface="標楷體" panose="03000509000000000000" pitchFamily="65" charset="-120"/>
              <a:ea typeface="標楷體" panose="03000509000000000000" pitchFamily="65" charset="-120"/>
            </a:rPr>
            <a:t>他律</a:t>
          </a:r>
        </a:p>
      </dgm:t>
    </dgm:pt>
    <dgm:pt modelId="{A9BE33C2-4F26-476E-8EC5-AF8640E7342E}" type="parTrans" cxnId="{C2009E5E-CBFC-4F2E-B488-61D56BDD8858}">
      <dgm:prSet/>
      <dgm:spPr/>
      <dgm:t>
        <a:bodyPr/>
        <a:lstStyle/>
        <a:p>
          <a:endParaRPr lang="zh-TW" altLang="en-US"/>
        </a:p>
      </dgm:t>
    </dgm:pt>
    <dgm:pt modelId="{B26990D1-3E19-427E-B03B-73F30F01D0DF}" type="sibTrans" cxnId="{C2009E5E-CBFC-4F2E-B488-61D56BDD8858}">
      <dgm:prSet/>
      <dgm:spPr/>
      <dgm:t>
        <a:bodyPr/>
        <a:lstStyle/>
        <a:p>
          <a:endParaRPr lang="zh-TW" altLang="en-US"/>
        </a:p>
      </dgm:t>
    </dgm:pt>
    <dgm:pt modelId="{766B7F7D-5E2D-4CCF-A1BD-322416965B7C}">
      <dgm:prSet phldrT="[文字]" custT="1"/>
      <dgm:spPr/>
      <dgm:t>
        <a:bodyPr/>
        <a:lstStyle/>
        <a:p>
          <a:pPr marL="354013" indent="-354013">
            <a:tabLst/>
          </a:pPr>
          <a:r>
            <a: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rPr>
            <a:t>遵循社會規範</a:t>
          </a:r>
        </a:p>
      </dgm:t>
    </dgm:pt>
    <dgm:pt modelId="{08969D09-36D5-41A5-A8DB-757032DA58FB}" type="parTrans" cxnId="{7B6E620D-8584-4418-BDC0-2B81AA9A2DD0}">
      <dgm:prSet/>
      <dgm:spPr/>
      <dgm:t>
        <a:bodyPr/>
        <a:lstStyle/>
        <a:p>
          <a:endParaRPr lang="zh-TW" altLang="en-US"/>
        </a:p>
      </dgm:t>
    </dgm:pt>
    <dgm:pt modelId="{A736B9DE-00F9-46CE-B8FF-DC2944CC3FE5}" type="sibTrans" cxnId="{7B6E620D-8584-4418-BDC0-2B81AA9A2DD0}">
      <dgm:prSet/>
      <dgm:spPr/>
      <dgm:t>
        <a:bodyPr/>
        <a:lstStyle/>
        <a:p>
          <a:endParaRPr lang="zh-TW" altLang="en-US"/>
        </a:p>
      </dgm:t>
    </dgm:pt>
    <dgm:pt modelId="{02532D08-382F-4C06-A7CF-BC60BF893E21}">
      <dgm:prSet phldrT="[文字]" custT="1"/>
      <dgm:spPr/>
      <dgm:t>
        <a:bodyPr/>
        <a:lstStyle/>
        <a:p>
          <a:r>
            <a: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rPr>
            <a:t>自律</a:t>
          </a:r>
        </a:p>
      </dgm:t>
    </dgm:pt>
    <dgm:pt modelId="{49059B22-2853-4472-89BB-30F19CF276EF}" type="parTrans" cxnId="{8CE28A47-B301-43FB-A6E3-88EF23F5FE83}">
      <dgm:prSet/>
      <dgm:spPr/>
      <dgm:t>
        <a:bodyPr/>
        <a:lstStyle/>
        <a:p>
          <a:endParaRPr lang="zh-TW" altLang="en-US"/>
        </a:p>
      </dgm:t>
    </dgm:pt>
    <dgm:pt modelId="{6CCA50FD-8234-4B52-B545-8E991466A993}" type="sibTrans" cxnId="{8CE28A47-B301-43FB-A6E3-88EF23F5FE83}">
      <dgm:prSet/>
      <dgm:spPr/>
      <dgm:t>
        <a:bodyPr/>
        <a:lstStyle/>
        <a:p>
          <a:endParaRPr lang="zh-TW" altLang="en-US"/>
        </a:p>
      </dgm:t>
    </dgm:pt>
    <dgm:pt modelId="{89492E55-45C4-46B4-BDCB-3CF6603F8969}">
      <dgm:prSet phldrT="[文字]" custT="1"/>
      <dgm:spPr/>
      <dgm:t>
        <a:bodyPr/>
        <a:lstStyle/>
        <a:p>
          <a:pPr marL="354013" indent="-354013"/>
          <a:r>
            <a: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rPr>
            <a:t>思考社會規範是否合理</a:t>
          </a:r>
        </a:p>
      </dgm:t>
    </dgm:pt>
    <dgm:pt modelId="{795C63A4-F7D3-4A46-82D4-1731F59E2DEB}" type="parTrans" cxnId="{C2320889-17C1-4169-AFA5-2BF1E2E3909A}">
      <dgm:prSet/>
      <dgm:spPr/>
      <dgm:t>
        <a:bodyPr/>
        <a:lstStyle/>
        <a:p>
          <a:endParaRPr lang="zh-TW" altLang="en-US"/>
        </a:p>
      </dgm:t>
    </dgm:pt>
    <dgm:pt modelId="{1704A481-3E0C-4138-95A6-A160F4BFAB74}" type="sibTrans" cxnId="{C2320889-17C1-4169-AFA5-2BF1E2E3909A}">
      <dgm:prSet/>
      <dgm:spPr/>
      <dgm:t>
        <a:bodyPr/>
        <a:lstStyle/>
        <a:p>
          <a:endParaRPr lang="zh-TW" altLang="en-US"/>
        </a:p>
      </dgm:t>
    </dgm:pt>
    <dgm:pt modelId="{F57B3866-BEDB-425F-910E-911B0BCA37E5}">
      <dgm:prSet phldrT="[文字]" custT="1"/>
      <dgm:spPr/>
      <dgm:t>
        <a:bodyPr/>
        <a:lstStyle/>
        <a:p>
          <a:r>
            <a: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rPr>
            <a:t>不知是非</a:t>
          </a:r>
        </a:p>
      </dgm:t>
    </dgm:pt>
    <dgm:pt modelId="{928AF12F-C3BC-4D37-93F3-2637C1F15B8C}" type="parTrans" cxnId="{AC8164D9-5E4A-4DC1-867A-6364D94815E4}">
      <dgm:prSet/>
      <dgm:spPr/>
      <dgm:t>
        <a:bodyPr/>
        <a:lstStyle/>
        <a:p>
          <a:endParaRPr lang="zh-TW" altLang="en-US"/>
        </a:p>
      </dgm:t>
    </dgm:pt>
    <dgm:pt modelId="{EA44D54F-8BAA-4B77-BC41-48D6776D4F91}" type="sibTrans" cxnId="{AC8164D9-5E4A-4DC1-867A-6364D94815E4}">
      <dgm:prSet/>
      <dgm:spPr/>
      <dgm:t>
        <a:bodyPr/>
        <a:lstStyle/>
        <a:p>
          <a:endParaRPr lang="zh-TW" altLang="en-US"/>
        </a:p>
      </dgm:t>
    </dgm:pt>
    <dgm:pt modelId="{A6329F0D-661F-4F86-8E89-ECE2E824838C}">
      <dgm:prSet phldrT="[文字]" custT="1"/>
      <dgm:spPr/>
      <dgm:t>
        <a:bodyPr/>
        <a:lstStyle/>
        <a:p>
          <a:pPr marL="354013" indent="-354013">
            <a:tabLst/>
          </a:pPr>
          <a:r>
            <a: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rPr>
            <a:t>避免受罰</a:t>
          </a:r>
        </a:p>
      </dgm:t>
    </dgm:pt>
    <dgm:pt modelId="{8E02A7FA-B4A1-45C1-BB8A-260A2F5A3AB8}" type="parTrans" cxnId="{305D468F-684B-490D-82F8-310318863856}">
      <dgm:prSet/>
      <dgm:spPr/>
      <dgm:t>
        <a:bodyPr/>
        <a:lstStyle/>
        <a:p>
          <a:endParaRPr lang="zh-TW" altLang="en-US"/>
        </a:p>
      </dgm:t>
    </dgm:pt>
    <dgm:pt modelId="{3A300ED9-8DEE-4B33-8CEB-6716342C91B3}" type="sibTrans" cxnId="{305D468F-684B-490D-82F8-310318863856}">
      <dgm:prSet/>
      <dgm:spPr/>
      <dgm:t>
        <a:bodyPr/>
        <a:lstStyle/>
        <a:p>
          <a:endParaRPr lang="zh-TW" altLang="en-US"/>
        </a:p>
      </dgm:t>
    </dgm:pt>
    <dgm:pt modelId="{E34459CA-7521-4E4A-AF8D-C3BB06BEDC9D}">
      <dgm:prSet phldrT="[文字]" custT="1"/>
      <dgm:spPr/>
      <dgm:t>
        <a:bodyPr/>
        <a:lstStyle/>
        <a:p>
          <a:pPr marL="354013" indent="-354013">
            <a:tabLst/>
          </a:pPr>
          <a:r>
            <a: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rPr>
            <a:t>討人歡喜</a:t>
          </a:r>
        </a:p>
      </dgm:t>
    </dgm:pt>
    <dgm:pt modelId="{31A041F9-9F6C-411C-A6A0-B15C0A0ABEA5}" type="parTrans" cxnId="{85FF9AA5-4327-4E1A-9C43-A1AA4782037F}">
      <dgm:prSet/>
      <dgm:spPr/>
      <dgm:t>
        <a:bodyPr/>
        <a:lstStyle/>
        <a:p>
          <a:endParaRPr lang="zh-TW" altLang="en-US"/>
        </a:p>
      </dgm:t>
    </dgm:pt>
    <dgm:pt modelId="{15C3680A-3160-4E16-9452-E71D62FE7396}" type="sibTrans" cxnId="{85FF9AA5-4327-4E1A-9C43-A1AA4782037F}">
      <dgm:prSet/>
      <dgm:spPr/>
      <dgm:t>
        <a:bodyPr/>
        <a:lstStyle/>
        <a:p>
          <a:endParaRPr lang="zh-TW" altLang="en-US"/>
        </a:p>
      </dgm:t>
    </dgm:pt>
    <dgm:pt modelId="{530F64EA-8036-4E8E-93EF-9AB2823345B4}">
      <dgm:prSet phldrT="[文字]" custT="1"/>
      <dgm:spPr/>
      <dgm:t>
        <a:bodyPr/>
        <a:lstStyle/>
        <a:p>
          <a:pPr marL="354013" indent="-354013"/>
          <a:r>
            <a: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rPr>
            <a:t>覺察自我行為是否恰當</a:t>
          </a:r>
        </a:p>
      </dgm:t>
    </dgm:pt>
    <dgm:pt modelId="{0798AD3C-F5F4-4317-A5C4-0AB178974B66}" type="parTrans" cxnId="{397C3941-02E6-4A4E-A222-83AC04AF6109}">
      <dgm:prSet/>
      <dgm:spPr/>
      <dgm:t>
        <a:bodyPr/>
        <a:lstStyle/>
        <a:p>
          <a:endParaRPr lang="zh-TW" altLang="en-US"/>
        </a:p>
      </dgm:t>
    </dgm:pt>
    <dgm:pt modelId="{8FD5611C-F99B-4286-8C37-7C6EFE8A8C30}" type="sibTrans" cxnId="{397C3941-02E6-4A4E-A222-83AC04AF6109}">
      <dgm:prSet/>
      <dgm:spPr/>
      <dgm:t>
        <a:bodyPr/>
        <a:lstStyle/>
        <a:p>
          <a:endParaRPr lang="zh-TW" altLang="en-US"/>
        </a:p>
      </dgm:t>
    </dgm:pt>
    <dgm:pt modelId="{FAF69EB4-FCBD-4DE4-94B5-AEB6DD1BB89A}" type="pres">
      <dgm:prSet presAssocID="{A0CA9C18-4726-44B8-94E0-88A4E537C9EB}" presName="linearFlow" presStyleCnt="0">
        <dgm:presLayoutVars>
          <dgm:dir/>
          <dgm:animLvl val="lvl"/>
          <dgm:resizeHandles val="exact"/>
        </dgm:presLayoutVars>
      </dgm:prSet>
      <dgm:spPr/>
    </dgm:pt>
    <dgm:pt modelId="{D2C95047-420D-44FA-B2EB-9951BBD4BB71}" type="pres">
      <dgm:prSet presAssocID="{D37025CC-DC46-4259-9252-E8AB32CAB262}" presName="composite" presStyleCnt="0"/>
      <dgm:spPr/>
    </dgm:pt>
    <dgm:pt modelId="{7347359A-D928-4AE7-9451-A39955EF9FA4}" type="pres">
      <dgm:prSet presAssocID="{D37025CC-DC46-4259-9252-E8AB32CAB262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A0A4FF3D-2B82-4370-9936-8178AD1AB585}" type="pres">
      <dgm:prSet presAssocID="{D37025CC-DC46-4259-9252-E8AB32CAB262}" presName="parSh" presStyleLbl="node1" presStyleIdx="0" presStyleCnt="3"/>
      <dgm:spPr/>
    </dgm:pt>
    <dgm:pt modelId="{F59094DA-0FD8-4023-9BB4-C28EA2268A1A}" type="pres">
      <dgm:prSet presAssocID="{D37025CC-DC46-4259-9252-E8AB32CAB262}" presName="desTx" presStyleLbl="fgAcc1" presStyleIdx="0" presStyleCnt="3" custScaleX="106116" custScaleY="63236" custLinFactNeighborX="15880" custLinFactNeighborY="-17640">
        <dgm:presLayoutVars>
          <dgm:bulletEnabled val="1"/>
        </dgm:presLayoutVars>
      </dgm:prSet>
      <dgm:spPr/>
    </dgm:pt>
    <dgm:pt modelId="{F9D92F4E-3E44-4638-9012-C92251F0200D}" type="pres">
      <dgm:prSet presAssocID="{8BF019A8-34CE-47CF-B775-2440783D5501}" presName="sibTrans" presStyleLbl="sibTrans2D1" presStyleIdx="0" presStyleCnt="2"/>
      <dgm:spPr/>
    </dgm:pt>
    <dgm:pt modelId="{625774B0-4684-4E4E-AB63-28A6A885EA24}" type="pres">
      <dgm:prSet presAssocID="{8BF019A8-34CE-47CF-B775-2440783D5501}" presName="connTx" presStyleLbl="sibTrans2D1" presStyleIdx="0" presStyleCnt="2"/>
      <dgm:spPr/>
    </dgm:pt>
    <dgm:pt modelId="{57AC9C92-C55A-4C5C-AD07-D3D33647D7D6}" type="pres">
      <dgm:prSet presAssocID="{82C0DA62-32A9-4A8E-9624-DB88411DC48C}" presName="composite" presStyleCnt="0"/>
      <dgm:spPr/>
    </dgm:pt>
    <dgm:pt modelId="{7BC78E5A-E85E-42E1-8BFF-EC112B22CEEE}" type="pres">
      <dgm:prSet presAssocID="{82C0DA62-32A9-4A8E-9624-DB88411DC48C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AB9F64A-94F9-4380-B60B-5C502B9D8D21}" type="pres">
      <dgm:prSet presAssocID="{82C0DA62-32A9-4A8E-9624-DB88411DC48C}" presName="parSh" presStyleLbl="node1" presStyleIdx="1" presStyleCnt="3"/>
      <dgm:spPr/>
    </dgm:pt>
    <dgm:pt modelId="{F374ACE2-5F0D-4B73-999F-FBB38C70E267}" type="pres">
      <dgm:prSet presAssocID="{82C0DA62-32A9-4A8E-9624-DB88411DC48C}" presName="desTx" presStyleLbl="fgAcc1" presStyleIdx="1" presStyleCnt="3" custScaleX="108487" custScaleY="64243" custLinFactNeighborX="6339" custLinFactNeighborY="-18996">
        <dgm:presLayoutVars>
          <dgm:bulletEnabled val="1"/>
        </dgm:presLayoutVars>
      </dgm:prSet>
      <dgm:spPr/>
    </dgm:pt>
    <dgm:pt modelId="{50684D86-1F57-45D9-95C8-742F9D430932}" type="pres">
      <dgm:prSet presAssocID="{B26990D1-3E19-427E-B03B-73F30F01D0DF}" presName="sibTrans" presStyleLbl="sibTrans2D1" presStyleIdx="1" presStyleCnt="2"/>
      <dgm:spPr/>
    </dgm:pt>
    <dgm:pt modelId="{F1A3BA94-C6C9-4523-AD95-1C80576FD16C}" type="pres">
      <dgm:prSet presAssocID="{B26990D1-3E19-427E-B03B-73F30F01D0DF}" presName="connTx" presStyleLbl="sibTrans2D1" presStyleIdx="1" presStyleCnt="2"/>
      <dgm:spPr/>
    </dgm:pt>
    <dgm:pt modelId="{C60A2A7A-592C-4044-A12D-061D152CDE36}" type="pres">
      <dgm:prSet presAssocID="{02532D08-382F-4C06-A7CF-BC60BF893E21}" presName="composite" presStyleCnt="0"/>
      <dgm:spPr/>
    </dgm:pt>
    <dgm:pt modelId="{E8A5E6A8-2564-4D41-958B-2479074D7217}" type="pres">
      <dgm:prSet presAssocID="{02532D08-382F-4C06-A7CF-BC60BF893E21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F198BB81-2C22-4832-8DB3-21DCE13DF238}" type="pres">
      <dgm:prSet presAssocID="{02532D08-382F-4C06-A7CF-BC60BF893E21}" presName="parSh" presStyleLbl="node1" presStyleIdx="2" presStyleCnt="3"/>
      <dgm:spPr/>
    </dgm:pt>
    <dgm:pt modelId="{C49AFCE5-F787-4F81-95F4-89217FF68570}" type="pres">
      <dgm:prSet presAssocID="{02532D08-382F-4C06-A7CF-BC60BF893E21}" presName="desTx" presStyleLbl="fgAcc1" presStyleIdx="2" presStyleCnt="3" custScaleX="122277" custScaleY="60055" custLinFactNeighborX="275" custLinFactNeighborY="-20025">
        <dgm:presLayoutVars>
          <dgm:bulletEnabled val="1"/>
        </dgm:presLayoutVars>
      </dgm:prSet>
      <dgm:spPr/>
    </dgm:pt>
  </dgm:ptLst>
  <dgm:cxnLst>
    <dgm:cxn modelId="{8CE28A47-B301-43FB-A6E3-88EF23F5FE83}" srcId="{A0CA9C18-4726-44B8-94E0-88A4E537C9EB}" destId="{02532D08-382F-4C06-A7CF-BC60BF893E21}" srcOrd="2" destOrd="0" parTransId="{49059B22-2853-4472-89BB-30F19CF276EF}" sibTransId="{6CCA50FD-8234-4B52-B545-8E991466A993}"/>
    <dgm:cxn modelId="{397C3941-02E6-4A4E-A222-83AC04AF6109}" srcId="{02532D08-382F-4C06-A7CF-BC60BF893E21}" destId="{530F64EA-8036-4E8E-93EF-9AB2823345B4}" srcOrd="1" destOrd="0" parTransId="{0798AD3C-F5F4-4317-A5C4-0AB178974B66}" sibTransId="{8FD5611C-F99B-4286-8C37-7C6EFE8A8C30}"/>
    <dgm:cxn modelId="{305D468F-684B-490D-82F8-310318863856}" srcId="{82C0DA62-32A9-4A8E-9624-DB88411DC48C}" destId="{A6329F0D-661F-4F86-8E89-ECE2E824838C}" srcOrd="1" destOrd="0" parTransId="{8E02A7FA-B4A1-45C1-BB8A-260A2F5A3AB8}" sibTransId="{3A300ED9-8DEE-4B33-8CEB-6716342C91B3}"/>
    <dgm:cxn modelId="{6BA64321-DBAC-476E-BACA-9BA9CBDBAC64}" type="presOf" srcId="{A0CA9C18-4726-44B8-94E0-88A4E537C9EB}" destId="{FAF69EB4-FCBD-4DE4-94B5-AEB6DD1BB89A}" srcOrd="0" destOrd="0" presId="urn:microsoft.com/office/officeart/2005/8/layout/process3"/>
    <dgm:cxn modelId="{0D9710CF-43A0-4C71-9226-16FEFD274046}" type="presOf" srcId="{82C0DA62-32A9-4A8E-9624-DB88411DC48C}" destId="{7BC78E5A-E85E-42E1-8BFF-EC112B22CEEE}" srcOrd="0" destOrd="0" presId="urn:microsoft.com/office/officeart/2005/8/layout/process3"/>
    <dgm:cxn modelId="{FF4E74F4-12FB-4E60-AB88-73EF57ADA855}" type="presOf" srcId="{3BD15D6B-80D5-4037-9893-1C0BB7500B7C}" destId="{F59094DA-0FD8-4023-9BB4-C28EA2268A1A}" srcOrd="0" destOrd="0" presId="urn:microsoft.com/office/officeart/2005/8/layout/process3"/>
    <dgm:cxn modelId="{C1069913-3E84-4F8D-977C-B28BF1597CAB}" type="presOf" srcId="{89492E55-45C4-46B4-BDCB-3CF6603F8969}" destId="{C49AFCE5-F787-4F81-95F4-89217FF68570}" srcOrd="0" destOrd="0" presId="urn:microsoft.com/office/officeart/2005/8/layout/process3"/>
    <dgm:cxn modelId="{18B6B390-2291-4D31-B3BB-7482B8BA2659}" type="presOf" srcId="{E34459CA-7521-4E4A-AF8D-C3BB06BEDC9D}" destId="{F374ACE2-5F0D-4B73-999F-FBB38C70E267}" srcOrd="0" destOrd="2" presId="urn:microsoft.com/office/officeart/2005/8/layout/process3"/>
    <dgm:cxn modelId="{F90FAC2C-BC43-404F-A67B-DDDFD45B84BB}" type="presOf" srcId="{82C0DA62-32A9-4A8E-9624-DB88411DC48C}" destId="{7AB9F64A-94F9-4380-B60B-5C502B9D8D21}" srcOrd="1" destOrd="0" presId="urn:microsoft.com/office/officeart/2005/8/layout/process3"/>
    <dgm:cxn modelId="{5F8069F2-89C8-4A14-B485-8D5C5068C5B7}" type="presOf" srcId="{530F64EA-8036-4E8E-93EF-9AB2823345B4}" destId="{C49AFCE5-F787-4F81-95F4-89217FF68570}" srcOrd="0" destOrd="1" presId="urn:microsoft.com/office/officeart/2005/8/layout/process3"/>
    <dgm:cxn modelId="{07CE8F02-A67C-4EC2-86A2-42AB71AE6DB5}" type="presOf" srcId="{D37025CC-DC46-4259-9252-E8AB32CAB262}" destId="{A0A4FF3D-2B82-4370-9936-8178AD1AB585}" srcOrd="1" destOrd="0" presId="urn:microsoft.com/office/officeart/2005/8/layout/process3"/>
    <dgm:cxn modelId="{0C48D2AB-5D99-4DA7-9839-271F5C2287DC}" type="presOf" srcId="{766B7F7D-5E2D-4CCF-A1BD-322416965B7C}" destId="{F374ACE2-5F0D-4B73-999F-FBB38C70E267}" srcOrd="0" destOrd="0" presId="urn:microsoft.com/office/officeart/2005/8/layout/process3"/>
    <dgm:cxn modelId="{82F92A84-E1B3-4D7C-9DDB-E8967B4405A1}" type="presOf" srcId="{02532D08-382F-4C06-A7CF-BC60BF893E21}" destId="{E8A5E6A8-2564-4D41-958B-2479074D7217}" srcOrd="0" destOrd="0" presId="urn:microsoft.com/office/officeart/2005/8/layout/process3"/>
    <dgm:cxn modelId="{5F53D5E6-16DC-4BB2-8149-902815336421}" type="presOf" srcId="{F57B3866-BEDB-425F-910E-911B0BCA37E5}" destId="{F59094DA-0FD8-4023-9BB4-C28EA2268A1A}" srcOrd="0" destOrd="1" presId="urn:microsoft.com/office/officeart/2005/8/layout/process3"/>
    <dgm:cxn modelId="{7B6E620D-8584-4418-BDC0-2B81AA9A2DD0}" srcId="{82C0DA62-32A9-4A8E-9624-DB88411DC48C}" destId="{766B7F7D-5E2D-4CCF-A1BD-322416965B7C}" srcOrd="0" destOrd="0" parTransId="{08969D09-36D5-41A5-A8DB-757032DA58FB}" sibTransId="{A736B9DE-00F9-46CE-B8FF-DC2944CC3FE5}"/>
    <dgm:cxn modelId="{5D8C0A98-F54A-43F4-8C61-8A463968ED2C}" type="presOf" srcId="{D37025CC-DC46-4259-9252-E8AB32CAB262}" destId="{7347359A-D928-4AE7-9451-A39955EF9FA4}" srcOrd="0" destOrd="0" presId="urn:microsoft.com/office/officeart/2005/8/layout/process3"/>
    <dgm:cxn modelId="{77270F99-7F27-479F-9F86-FC6A225D5E8C}" type="presOf" srcId="{B26990D1-3E19-427E-B03B-73F30F01D0DF}" destId="{F1A3BA94-C6C9-4523-AD95-1C80576FD16C}" srcOrd="1" destOrd="0" presId="urn:microsoft.com/office/officeart/2005/8/layout/process3"/>
    <dgm:cxn modelId="{C2320889-17C1-4169-AFA5-2BF1E2E3909A}" srcId="{02532D08-382F-4C06-A7CF-BC60BF893E21}" destId="{89492E55-45C4-46B4-BDCB-3CF6603F8969}" srcOrd="0" destOrd="0" parTransId="{795C63A4-F7D3-4A46-82D4-1731F59E2DEB}" sibTransId="{1704A481-3E0C-4138-95A6-A160F4BFAB74}"/>
    <dgm:cxn modelId="{0B85539D-758C-4D37-8274-2241678BF2FC}" srcId="{A0CA9C18-4726-44B8-94E0-88A4E537C9EB}" destId="{D37025CC-DC46-4259-9252-E8AB32CAB262}" srcOrd="0" destOrd="0" parTransId="{DC1648B7-CC45-430E-A1DB-9CB7F81F52C6}" sibTransId="{8BF019A8-34CE-47CF-B775-2440783D5501}"/>
    <dgm:cxn modelId="{229093BF-B8A4-40A6-B56E-19D3D6A8C53A}" srcId="{D37025CC-DC46-4259-9252-E8AB32CAB262}" destId="{3BD15D6B-80D5-4037-9893-1C0BB7500B7C}" srcOrd="0" destOrd="0" parTransId="{43182443-B5FD-4752-A272-116B3CCB97BE}" sibTransId="{EB3F130F-AA3F-411F-8FCB-7B1CEA43A28D}"/>
    <dgm:cxn modelId="{A6F7BF7C-5C0E-49FC-BCBB-77C06BA28FC3}" type="presOf" srcId="{8BF019A8-34CE-47CF-B775-2440783D5501}" destId="{625774B0-4684-4E4E-AB63-28A6A885EA24}" srcOrd="1" destOrd="0" presId="urn:microsoft.com/office/officeart/2005/8/layout/process3"/>
    <dgm:cxn modelId="{AC8164D9-5E4A-4DC1-867A-6364D94815E4}" srcId="{D37025CC-DC46-4259-9252-E8AB32CAB262}" destId="{F57B3866-BEDB-425F-910E-911B0BCA37E5}" srcOrd="1" destOrd="0" parTransId="{928AF12F-C3BC-4D37-93F3-2637C1F15B8C}" sibTransId="{EA44D54F-8BAA-4B77-BC41-48D6776D4F91}"/>
    <dgm:cxn modelId="{85FF9AA5-4327-4E1A-9C43-A1AA4782037F}" srcId="{82C0DA62-32A9-4A8E-9624-DB88411DC48C}" destId="{E34459CA-7521-4E4A-AF8D-C3BB06BEDC9D}" srcOrd="2" destOrd="0" parTransId="{31A041F9-9F6C-411C-A6A0-B15C0A0ABEA5}" sibTransId="{15C3680A-3160-4E16-9452-E71D62FE7396}"/>
    <dgm:cxn modelId="{C2009E5E-CBFC-4F2E-B488-61D56BDD8858}" srcId="{A0CA9C18-4726-44B8-94E0-88A4E537C9EB}" destId="{82C0DA62-32A9-4A8E-9624-DB88411DC48C}" srcOrd="1" destOrd="0" parTransId="{A9BE33C2-4F26-476E-8EC5-AF8640E7342E}" sibTransId="{B26990D1-3E19-427E-B03B-73F30F01D0DF}"/>
    <dgm:cxn modelId="{3B53C581-3870-4D26-857D-D77ED1BC8E6D}" type="presOf" srcId="{02532D08-382F-4C06-A7CF-BC60BF893E21}" destId="{F198BB81-2C22-4832-8DB3-21DCE13DF238}" srcOrd="1" destOrd="0" presId="urn:microsoft.com/office/officeart/2005/8/layout/process3"/>
    <dgm:cxn modelId="{1D687FFF-BC90-4489-9E0E-CF39501F5259}" type="presOf" srcId="{8BF019A8-34CE-47CF-B775-2440783D5501}" destId="{F9D92F4E-3E44-4638-9012-C92251F0200D}" srcOrd="0" destOrd="0" presId="urn:microsoft.com/office/officeart/2005/8/layout/process3"/>
    <dgm:cxn modelId="{47210174-3A80-4215-BD77-A26E821611DD}" type="presOf" srcId="{B26990D1-3E19-427E-B03B-73F30F01D0DF}" destId="{50684D86-1F57-45D9-95C8-742F9D430932}" srcOrd="0" destOrd="0" presId="urn:microsoft.com/office/officeart/2005/8/layout/process3"/>
    <dgm:cxn modelId="{A9CEDC82-2F71-413D-B19B-DA7FBF2BC0C7}" type="presOf" srcId="{A6329F0D-661F-4F86-8E89-ECE2E824838C}" destId="{F374ACE2-5F0D-4B73-999F-FBB38C70E267}" srcOrd="0" destOrd="1" presId="urn:microsoft.com/office/officeart/2005/8/layout/process3"/>
    <dgm:cxn modelId="{90C438BA-5B8F-40DD-A0F5-66CFAEE079DD}" type="presParOf" srcId="{FAF69EB4-FCBD-4DE4-94B5-AEB6DD1BB89A}" destId="{D2C95047-420D-44FA-B2EB-9951BBD4BB71}" srcOrd="0" destOrd="0" presId="urn:microsoft.com/office/officeart/2005/8/layout/process3"/>
    <dgm:cxn modelId="{2BC27752-2613-4984-9966-75C5CB458BB4}" type="presParOf" srcId="{D2C95047-420D-44FA-B2EB-9951BBD4BB71}" destId="{7347359A-D928-4AE7-9451-A39955EF9FA4}" srcOrd="0" destOrd="0" presId="urn:microsoft.com/office/officeart/2005/8/layout/process3"/>
    <dgm:cxn modelId="{7D07D254-021F-4E73-9F52-2877A115B074}" type="presParOf" srcId="{D2C95047-420D-44FA-B2EB-9951BBD4BB71}" destId="{A0A4FF3D-2B82-4370-9936-8178AD1AB585}" srcOrd="1" destOrd="0" presId="urn:microsoft.com/office/officeart/2005/8/layout/process3"/>
    <dgm:cxn modelId="{F081100B-B674-4243-A193-606528E610AC}" type="presParOf" srcId="{D2C95047-420D-44FA-B2EB-9951BBD4BB71}" destId="{F59094DA-0FD8-4023-9BB4-C28EA2268A1A}" srcOrd="2" destOrd="0" presId="urn:microsoft.com/office/officeart/2005/8/layout/process3"/>
    <dgm:cxn modelId="{819615D9-86E7-4B5B-9DAF-BC62712278AE}" type="presParOf" srcId="{FAF69EB4-FCBD-4DE4-94B5-AEB6DD1BB89A}" destId="{F9D92F4E-3E44-4638-9012-C92251F0200D}" srcOrd="1" destOrd="0" presId="urn:microsoft.com/office/officeart/2005/8/layout/process3"/>
    <dgm:cxn modelId="{65866D4F-EA5D-4889-9010-BBEFED2F1ABF}" type="presParOf" srcId="{F9D92F4E-3E44-4638-9012-C92251F0200D}" destId="{625774B0-4684-4E4E-AB63-28A6A885EA24}" srcOrd="0" destOrd="0" presId="urn:microsoft.com/office/officeart/2005/8/layout/process3"/>
    <dgm:cxn modelId="{2A72D20B-E617-4D81-8F30-157325E4733D}" type="presParOf" srcId="{FAF69EB4-FCBD-4DE4-94B5-AEB6DD1BB89A}" destId="{57AC9C92-C55A-4C5C-AD07-D3D33647D7D6}" srcOrd="2" destOrd="0" presId="urn:microsoft.com/office/officeart/2005/8/layout/process3"/>
    <dgm:cxn modelId="{9D27C905-A089-4326-9C21-0CE7D675D05C}" type="presParOf" srcId="{57AC9C92-C55A-4C5C-AD07-D3D33647D7D6}" destId="{7BC78E5A-E85E-42E1-8BFF-EC112B22CEEE}" srcOrd="0" destOrd="0" presId="urn:microsoft.com/office/officeart/2005/8/layout/process3"/>
    <dgm:cxn modelId="{549CCE8B-543E-4254-B817-61939EC9FF00}" type="presParOf" srcId="{57AC9C92-C55A-4C5C-AD07-D3D33647D7D6}" destId="{7AB9F64A-94F9-4380-B60B-5C502B9D8D21}" srcOrd="1" destOrd="0" presId="urn:microsoft.com/office/officeart/2005/8/layout/process3"/>
    <dgm:cxn modelId="{75C6EC92-388A-4B53-9B49-E5A01E4F5413}" type="presParOf" srcId="{57AC9C92-C55A-4C5C-AD07-D3D33647D7D6}" destId="{F374ACE2-5F0D-4B73-999F-FBB38C70E267}" srcOrd="2" destOrd="0" presId="urn:microsoft.com/office/officeart/2005/8/layout/process3"/>
    <dgm:cxn modelId="{825BCD79-B2C6-485E-B538-F553CB3FD5DF}" type="presParOf" srcId="{FAF69EB4-FCBD-4DE4-94B5-AEB6DD1BB89A}" destId="{50684D86-1F57-45D9-95C8-742F9D430932}" srcOrd="3" destOrd="0" presId="urn:microsoft.com/office/officeart/2005/8/layout/process3"/>
    <dgm:cxn modelId="{E79F3765-A1C6-4D6C-849A-76A547D4729C}" type="presParOf" srcId="{50684D86-1F57-45D9-95C8-742F9D430932}" destId="{F1A3BA94-C6C9-4523-AD95-1C80576FD16C}" srcOrd="0" destOrd="0" presId="urn:microsoft.com/office/officeart/2005/8/layout/process3"/>
    <dgm:cxn modelId="{B71924D4-3871-4E25-8FDA-1E27C1927802}" type="presParOf" srcId="{FAF69EB4-FCBD-4DE4-94B5-AEB6DD1BB89A}" destId="{C60A2A7A-592C-4044-A12D-061D152CDE36}" srcOrd="4" destOrd="0" presId="urn:microsoft.com/office/officeart/2005/8/layout/process3"/>
    <dgm:cxn modelId="{2651EA3D-A9D2-4630-B0E0-7A202BBE0A18}" type="presParOf" srcId="{C60A2A7A-592C-4044-A12D-061D152CDE36}" destId="{E8A5E6A8-2564-4D41-958B-2479074D7217}" srcOrd="0" destOrd="0" presId="urn:microsoft.com/office/officeart/2005/8/layout/process3"/>
    <dgm:cxn modelId="{1A7D0293-06B7-4252-A132-3424737E79D3}" type="presParOf" srcId="{C60A2A7A-592C-4044-A12D-061D152CDE36}" destId="{F198BB81-2C22-4832-8DB3-21DCE13DF238}" srcOrd="1" destOrd="0" presId="urn:microsoft.com/office/officeart/2005/8/layout/process3"/>
    <dgm:cxn modelId="{F87C20D5-B4D2-4CD2-8213-9E5F41DE8041}" type="presParOf" srcId="{C60A2A7A-592C-4044-A12D-061D152CDE36}" destId="{C49AFCE5-F787-4F81-95F4-89217FF68570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D06DDF-CD53-455C-BCEF-4947AA456DD3}">
      <dsp:nvSpPr>
        <dsp:cNvPr id="0" name=""/>
        <dsp:cNvSpPr/>
      </dsp:nvSpPr>
      <dsp:spPr>
        <a:xfrm>
          <a:off x="0" y="0"/>
          <a:ext cx="2216410" cy="107147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kern="1200" dirty="0">
              <a:latin typeface="華康中圓體" pitchFamily="49" charset="-120"/>
              <a:ea typeface="華康中圓體" pitchFamily="49" charset="-120"/>
            </a:rPr>
            <a:t>視聽作品</a:t>
          </a:r>
        </a:p>
      </dsp:txBody>
      <dsp:txXfrm>
        <a:off x="31383" y="31383"/>
        <a:ext cx="2153644" cy="1008712"/>
      </dsp:txXfrm>
    </dsp:sp>
    <dsp:sp modelId="{30E04B7B-77BF-4EBB-872B-FCEB33066E2E}">
      <dsp:nvSpPr>
        <dsp:cNvPr id="0" name=""/>
        <dsp:cNvSpPr/>
      </dsp:nvSpPr>
      <dsp:spPr>
        <a:xfrm rot="2362869">
          <a:off x="1770413" y="1094543"/>
          <a:ext cx="624487" cy="4821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2000" kern="1200"/>
        </a:p>
      </dsp:txBody>
      <dsp:txXfrm>
        <a:off x="1786835" y="1145088"/>
        <a:ext cx="479838" cy="289299"/>
      </dsp:txXfrm>
    </dsp:sp>
    <dsp:sp modelId="{0084F34C-1A18-47A8-9143-C050DD14179D}">
      <dsp:nvSpPr>
        <dsp:cNvPr id="0" name=""/>
        <dsp:cNvSpPr/>
      </dsp:nvSpPr>
      <dsp:spPr>
        <a:xfrm>
          <a:off x="1948904" y="1599774"/>
          <a:ext cx="2216410" cy="1071478"/>
        </a:xfrm>
        <a:prstGeom prst="roundRect">
          <a:avLst>
            <a:gd name="adj" fmla="val 1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600" kern="1200" dirty="0">
              <a:latin typeface="華康中圓體" pitchFamily="49" charset="-120"/>
              <a:ea typeface="華康中圓體" pitchFamily="49" charset="-120"/>
            </a:rPr>
            <a:t>社會潮流</a:t>
          </a:r>
        </a:p>
      </dsp:txBody>
      <dsp:txXfrm>
        <a:off x="1980287" y="1631157"/>
        <a:ext cx="2153644" cy="1008712"/>
      </dsp:txXfrm>
    </dsp:sp>
    <dsp:sp modelId="{96E6DFB0-0E83-48A1-A20B-2938B0261035}">
      <dsp:nvSpPr>
        <dsp:cNvPr id="0" name=""/>
        <dsp:cNvSpPr/>
      </dsp:nvSpPr>
      <dsp:spPr>
        <a:xfrm rot="5419326">
          <a:off x="2846697" y="2704642"/>
          <a:ext cx="411715" cy="4821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2000" kern="1200"/>
        </a:p>
      </dsp:txBody>
      <dsp:txXfrm rot="-5400000">
        <a:off x="2908252" y="2739868"/>
        <a:ext cx="289299" cy="288201"/>
      </dsp:txXfrm>
    </dsp:sp>
    <dsp:sp modelId="{6FF47C69-439C-431E-8769-902A90665E65}">
      <dsp:nvSpPr>
        <dsp:cNvPr id="0" name=""/>
        <dsp:cNvSpPr/>
      </dsp:nvSpPr>
      <dsp:spPr>
        <a:xfrm>
          <a:off x="1939794" y="3220197"/>
          <a:ext cx="2216410" cy="1071478"/>
        </a:xfrm>
        <a:prstGeom prst="roundRect">
          <a:avLst>
            <a:gd name="adj" fmla="val 1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3200" kern="1200" dirty="0">
              <a:latin typeface="華康中圓體" pitchFamily="49" charset="-120"/>
              <a:ea typeface="華康中圓體" pitchFamily="49" charset="-120"/>
            </a:rPr>
            <a:t>自我認同</a:t>
          </a:r>
          <a:endParaRPr lang="en-US" altLang="zh-TW" sz="3200" kern="1200" dirty="0">
            <a:latin typeface="華康中圓體" pitchFamily="49" charset="-120"/>
            <a:ea typeface="華康中圓體" pitchFamily="49" charset="-120"/>
          </a:endParaRP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3200" kern="1200" dirty="0">
              <a:latin typeface="華康中圓體" pitchFamily="49" charset="-120"/>
              <a:ea typeface="華康中圓體" pitchFamily="49" charset="-120"/>
            </a:rPr>
            <a:t>問題產生</a:t>
          </a:r>
        </a:p>
      </dsp:txBody>
      <dsp:txXfrm>
        <a:off x="1971177" y="3251580"/>
        <a:ext cx="2153644" cy="1008712"/>
      </dsp:txXfrm>
    </dsp:sp>
    <dsp:sp modelId="{D879FD2B-D1D4-46E7-BEFC-595CC3A554CD}">
      <dsp:nvSpPr>
        <dsp:cNvPr id="0" name=""/>
        <dsp:cNvSpPr/>
      </dsp:nvSpPr>
      <dsp:spPr>
        <a:xfrm rot="5400000">
          <a:off x="2847097" y="4318462"/>
          <a:ext cx="401804" cy="4821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2000" kern="1200"/>
        </a:p>
      </dsp:txBody>
      <dsp:txXfrm rot="-5400000">
        <a:off x="2903350" y="4358643"/>
        <a:ext cx="289299" cy="281263"/>
      </dsp:txXfrm>
    </dsp:sp>
    <dsp:sp modelId="{9D11C5C6-C79D-47C4-84A5-BC280DB605AD}">
      <dsp:nvSpPr>
        <dsp:cNvPr id="0" name=""/>
        <dsp:cNvSpPr/>
      </dsp:nvSpPr>
      <dsp:spPr>
        <a:xfrm>
          <a:off x="1932103" y="4827414"/>
          <a:ext cx="2231792" cy="1071478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kern="1200" dirty="0">
              <a:latin typeface="華康中圓體" pitchFamily="49" charset="-120"/>
              <a:ea typeface="華康中圓體" pitchFamily="49" charset="-120"/>
            </a:rPr>
            <a:t>改變外貌</a:t>
          </a:r>
          <a:endParaRPr lang="en-US" altLang="zh-TW" sz="2400" kern="1200" dirty="0">
            <a:latin typeface="華康中圓體" pitchFamily="49" charset="-120"/>
            <a:ea typeface="華康中圓體" pitchFamily="49" charset="-12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kern="1200" dirty="0">
              <a:latin typeface="華康中圓體" pitchFamily="49" charset="-120"/>
              <a:ea typeface="華康中圓體" pitchFamily="49" charset="-120"/>
            </a:rPr>
            <a:t>追求情感歸屬</a:t>
          </a:r>
        </a:p>
      </dsp:txBody>
      <dsp:txXfrm>
        <a:off x="1963486" y="4858797"/>
        <a:ext cx="2169026" cy="10087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53126B-D2E7-4A40-B837-1B429216B869}">
      <dsp:nvSpPr>
        <dsp:cNvPr id="0" name=""/>
        <dsp:cNvSpPr/>
      </dsp:nvSpPr>
      <dsp:spPr>
        <a:xfrm>
          <a:off x="1785" y="1596826"/>
          <a:ext cx="2175867" cy="870346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021" tIns="56007" rIns="56007" bIns="56007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4200" kern="1200" dirty="0">
              <a:latin typeface="華康中圓體" pitchFamily="49" charset="-120"/>
              <a:ea typeface="華康中圓體" pitchFamily="49" charset="-120"/>
            </a:rPr>
            <a:t>喜愛</a:t>
          </a:r>
        </a:p>
      </dsp:txBody>
      <dsp:txXfrm>
        <a:off x="436958" y="1596826"/>
        <a:ext cx="1305521" cy="870346"/>
      </dsp:txXfrm>
    </dsp:sp>
    <dsp:sp modelId="{7180E21F-1129-4F97-9236-28EA46E6FE55}">
      <dsp:nvSpPr>
        <dsp:cNvPr id="0" name=""/>
        <dsp:cNvSpPr/>
      </dsp:nvSpPr>
      <dsp:spPr>
        <a:xfrm>
          <a:off x="1960066" y="1596826"/>
          <a:ext cx="2175867" cy="870346"/>
        </a:xfrm>
        <a:prstGeom prst="chevron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021" tIns="56007" rIns="56007" bIns="56007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4200" kern="1200" dirty="0">
              <a:latin typeface="華康中圓體" pitchFamily="49" charset="-120"/>
              <a:ea typeface="華康中圓體" pitchFamily="49" charset="-120"/>
            </a:rPr>
            <a:t>嚮往</a:t>
          </a:r>
        </a:p>
      </dsp:txBody>
      <dsp:txXfrm>
        <a:off x="2395239" y="1596826"/>
        <a:ext cx="1305521" cy="870346"/>
      </dsp:txXfrm>
    </dsp:sp>
    <dsp:sp modelId="{35650EF5-B70A-42C9-BDF4-16C4C686D54C}">
      <dsp:nvSpPr>
        <dsp:cNvPr id="0" name=""/>
        <dsp:cNvSpPr/>
      </dsp:nvSpPr>
      <dsp:spPr>
        <a:xfrm>
          <a:off x="3918346" y="1596826"/>
          <a:ext cx="2175867" cy="870346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021" tIns="56007" rIns="56007" bIns="56007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4200" kern="1200" dirty="0">
              <a:latin typeface="華康中圓體" pitchFamily="49" charset="-120"/>
              <a:ea typeface="華康中圓體" pitchFamily="49" charset="-120"/>
            </a:rPr>
            <a:t>模仿</a:t>
          </a:r>
        </a:p>
      </dsp:txBody>
      <dsp:txXfrm>
        <a:off x="4353519" y="1596826"/>
        <a:ext cx="1305521" cy="8703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7C4D01-CD80-4331-9AB3-81873E794CD3}">
      <dsp:nvSpPr>
        <dsp:cNvPr id="0" name=""/>
        <dsp:cNvSpPr/>
      </dsp:nvSpPr>
      <dsp:spPr>
        <a:xfrm>
          <a:off x="0" y="0"/>
          <a:ext cx="8568952" cy="2657095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01DB19-5A7D-4031-A8E0-3E054CB6E832}">
      <dsp:nvSpPr>
        <dsp:cNvPr id="0" name=""/>
        <dsp:cNvSpPr/>
      </dsp:nvSpPr>
      <dsp:spPr>
        <a:xfrm>
          <a:off x="259428" y="354279"/>
          <a:ext cx="1872115" cy="194853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0C2CB7-F7E2-4800-864B-9B2FB072391A}">
      <dsp:nvSpPr>
        <dsp:cNvPr id="0" name=""/>
        <dsp:cNvSpPr/>
      </dsp:nvSpPr>
      <dsp:spPr>
        <a:xfrm rot="10800000">
          <a:off x="259428" y="2657095"/>
          <a:ext cx="1872115" cy="3247560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t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4400" kern="1200" dirty="0"/>
            <a:t>幼兒孩童時期</a:t>
          </a:r>
        </a:p>
      </dsp:txBody>
      <dsp:txXfrm rot="10800000">
        <a:off x="317002" y="2657095"/>
        <a:ext cx="1756967" cy="3189986"/>
      </dsp:txXfrm>
    </dsp:sp>
    <dsp:sp modelId="{44461F8E-3643-4FB5-BFE4-B4F6A8081094}">
      <dsp:nvSpPr>
        <dsp:cNvPr id="0" name=""/>
        <dsp:cNvSpPr/>
      </dsp:nvSpPr>
      <dsp:spPr>
        <a:xfrm>
          <a:off x="2318755" y="354279"/>
          <a:ext cx="1872115" cy="194853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2748BA-A1DC-4136-81BA-1D22AC222080}">
      <dsp:nvSpPr>
        <dsp:cNvPr id="0" name=""/>
        <dsp:cNvSpPr/>
      </dsp:nvSpPr>
      <dsp:spPr>
        <a:xfrm rot="10800000">
          <a:off x="2318755" y="2657095"/>
          <a:ext cx="1872115" cy="3247560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t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4400" kern="1200" dirty="0"/>
            <a:t>國中時期</a:t>
          </a:r>
        </a:p>
      </dsp:txBody>
      <dsp:txXfrm rot="10800000">
        <a:off x="2376329" y="2657095"/>
        <a:ext cx="1756967" cy="3189986"/>
      </dsp:txXfrm>
    </dsp:sp>
    <dsp:sp modelId="{7E780874-9720-4FC1-9582-35A65CF5AAF1}">
      <dsp:nvSpPr>
        <dsp:cNvPr id="0" name=""/>
        <dsp:cNvSpPr/>
      </dsp:nvSpPr>
      <dsp:spPr>
        <a:xfrm>
          <a:off x="4378081" y="354279"/>
          <a:ext cx="1872115" cy="194853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3B7A22-143A-401E-B4E8-BA2E6BFF0703}">
      <dsp:nvSpPr>
        <dsp:cNvPr id="0" name=""/>
        <dsp:cNvSpPr/>
      </dsp:nvSpPr>
      <dsp:spPr>
        <a:xfrm rot="10800000">
          <a:off x="4378081" y="2657095"/>
          <a:ext cx="1872115" cy="3247560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t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4400" kern="1200" dirty="0"/>
            <a:t>高中時期</a:t>
          </a:r>
        </a:p>
      </dsp:txBody>
      <dsp:txXfrm rot="10800000">
        <a:off x="4435655" y="2657095"/>
        <a:ext cx="1756967" cy="3189986"/>
      </dsp:txXfrm>
    </dsp:sp>
    <dsp:sp modelId="{CE5BC7A4-07FF-4AA4-A587-B5C29A1BE7C1}">
      <dsp:nvSpPr>
        <dsp:cNvPr id="0" name=""/>
        <dsp:cNvSpPr/>
      </dsp:nvSpPr>
      <dsp:spPr>
        <a:xfrm>
          <a:off x="6437408" y="354279"/>
          <a:ext cx="1872115" cy="194853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F30323-9D99-46FC-907F-7FFAFDFF7FB0}">
      <dsp:nvSpPr>
        <dsp:cNvPr id="0" name=""/>
        <dsp:cNvSpPr/>
      </dsp:nvSpPr>
      <dsp:spPr>
        <a:xfrm rot="10800000">
          <a:off x="6437408" y="2657095"/>
          <a:ext cx="1872115" cy="3247560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t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4400" kern="1200" dirty="0"/>
            <a:t>大學以後</a:t>
          </a:r>
        </a:p>
      </dsp:txBody>
      <dsp:txXfrm rot="10800000">
        <a:off x="6494982" y="2657095"/>
        <a:ext cx="1756967" cy="31899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A4FF3D-2B82-4370-9936-8178AD1AB585}">
      <dsp:nvSpPr>
        <dsp:cNvPr id="0" name=""/>
        <dsp:cNvSpPr/>
      </dsp:nvSpPr>
      <dsp:spPr>
        <a:xfrm>
          <a:off x="1470" y="523179"/>
          <a:ext cx="1962966" cy="27648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6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無律</a:t>
          </a:r>
        </a:p>
      </dsp:txBody>
      <dsp:txXfrm>
        <a:off x="1470" y="523179"/>
        <a:ext cx="1962966" cy="785186"/>
      </dsp:txXfrm>
    </dsp:sp>
    <dsp:sp modelId="{F59094DA-0FD8-4023-9BB4-C28EA2268A1A}">
      <dsp:nvSpPr>
        <dsp:cNvPr id="0" name=""/>
        <dsp:cNvSpPr/>
      </dsp:nvSpPr>
      <dsp:spPr>
        <a:xfrm>
          <a:off x="655215" y="1335719"/>
          <a:ext cx="2083022" cy="23311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400" kern="1200" dirty="0">
              <a:latin typeface="標楷體" panose="03000509000000000000" pitchFamily="65" charset="-120"/>
              <a:ea typeface="標楷體" panose="03000509000000000000" pitchFamily="65" charset="-120"/>
            </a:rPr>
            <a:t>想吃就吃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400" kern="1200" dirty="0">
              <a:latin typeface="標楷體" panose="03000509000000000000" pitchFamily="65" charset="-120"/>
              <a:ea typeface="標楷體" panose="03000509000000000000" pitchFamily="65" charset="-120"/>
            </a:rPr>
            <a:t>不知是非</a:t>
          </a:r>
        </a:p>
      </dsp:txBody>
      <dsp:txXfrm>
        <a:off x="716225" y="1396729"/>
        <a:ext cx="1961002" cy="2209111"/>
      </dsp:txXfrm>
    </dsp:sp>
    <dsp:sp modelId="{F9D92F4E-3E44-4638-9012-C92251F0200D}">
      <dsp:nvSpPr>
        <dsp:cNvPr id="0" name=""/>
        <dsp:cNvSpPr/>
      </dsp:nvSpPr>
      <dsp:spPr>
        <a:xfrm rot="21590071">
          <a:off x="2277021" y="666717"/>
          <a:ext cx="662684" cy="4887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2100" kern="1200"/>
        </a:p>
      </dsp:txBody>
      <dsp:txXfrm>
        <a:off x="2277021" y="764673"/>
        <a:ext cx="516067" cy="293234"/>
      </dsp:txXfrm>
    </dsp:sp>
    <dsp:sp modelId="{7AB9F64A-94F9-4380-B60B-5C502B9D8D21}">
      <dsp:nvSpPr>
        <dsp:cNvPr id="0" name=""/>
        <dsp:cNvSpPr/>
      </dsp:nvSpPr>
      <dsp:spPr>
        <a:xfrm>
          <a:off x="3214779" y="513899"/>
          <a:ext cx="1962966" cy="27648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6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他律</a:t>
          </a:r>
        </a:p>
      </dsp:txBody>
      <dsp:txXfrm>
        <a:off x="3214779" y="513899"/>
        <a:ext cx="1962966" cy="785186"/>
      </dsp:txXfrm>
    </dsp:sp>
    <dsp:sp modelId="{F374ACE2-5F0D-4B73-999F-FBB38C70E267}">
      <dsp:nvSpPr>
        <dsp:cNvPr id="0" name=""/>
        <dsp:cNvSpPr/>
      </dsp:nvSpPr>
      <dsp:spPr>
        <a:xfrm>
          <a:off x="3657967" y="1257890"/>
          <a:ext cx="2129563" cy="23682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354013" lvl="1" indent="-354013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tabLst/>
          </a:pPr>
          <a:r>
            <a:rPr lang="zh-TW" altLang="en-US" sz="2400" kern="1200" dirty="0">
              <a:latin typeface="標楷體" panose="03000509000000000000" pitchFamily="65" charset="-120"/>
              <a:ea typeface="標楷體" panose="03000509000000000000" pitchFamily="65" charset="-120"/>
            </a:rPr>
            <a:t>遵循社會規範</a:t>
          </a:r>
        </a:p>
        <a:p>
          <a:pPr marL="354013" lvl="1" indent="-354013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tabLst/>
          </a:pPr>
          <a:r>
            <a:rPr lang="zh-TW" altLang="en-US" sz="2400" kern="1200" dirty="0">
              <a:latin typeface="標楷體" panose="03000509000000000000" pitchFamily="65" charset="-120"/>
              <a:ea typeface="標楷體" panose="03000509000000000000" pitchFamily="65" charset="-120"/>
            </a:rPr>
            <a:t>避免受罰</a:t>
          </a:r>
        </a:p>
        <a:p>
          <a:pPr marL="354013" lvl="1" indent="-354013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tabLst/>
          </a:pPr>
          <a:r>
            <a:rPr lang="zh-TW" altLang="en-US" sz="2400" kern="1200" dirty="0">
              <a:latin typeface="標楷體" panose="03000509000000000000" pitchFamily="65" charset="-120"/>
              <a:ea typeface="標楷體" panose="03000509000000000000" pitchFamily="65" charset="-120"/>
            </a:rPr>
            <a:t>討人歡喜</a:t>
          </a:r>
        </a:p>
      </dsp:txBody>
      <dsp:txXfrm>
        <a:off x="3720340" y="1320263"/>
        <a:ext cx="2004817" cy="2243507"/>
      </dsp:txXfrm>
    </dsp:sp>
    <dsp:sp modelId="{50684D86-1F57-45D9-95C8-742F9D430932}">
      <dsp:nvSpPr>
        <dsp:cNvPr id="0" name=""/>
        <dsp:cNvSpPr/>
      </dsp:nvSpPr>
      <dsp:spPr>
        <a:xfrm rot="40994">
          <a:off x="5496126" y="681657"/>
          <a:ext cx="675063" cy="4887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2100" kern="1200"/>
        </a:p>
      </dsp:txBody>
      <dsp:txXfrm>
        <a:off x="5496131" y="778527"/>
        <a:ext cx="528446" cy="293234"/>
      </dsp:txXfrm>
    </dsp:sp>
    <dsp:sp modelId="{F198BB81-2C22-4832-8DB3-21DCE13DF238}">
      <dsp:nvSpPr>
        <dsp:cNvPr id="0" name=""/>
        <dsp:cNvSpPr/>
      </dsp:nvSpPr>
      <dsp:spPr>
        <a:xfrm>
          <a:off x="6451360" y="552495"/>
          <a:ext cx="1962966" cy="27648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600" kern="1200" dirty="0">
              <a:latin typeface="標楷體" panose="03000509000000000000" pitchFamily="65" charset="-120"/>
              <a:ea typeface="標楷體" panose="03000509000000000000" pitchFamily="65" charset="-120"/>
            </a:rPr>
            <a:t>自律</a:t>
          </a:r>
        </a:p>
      </dsp:txBody>
      <dsp:txXfrm>
        <a:off x="6451360" y="552495"/>
        <a:ext cx="1962966" cy="785186"/>
      </dsp:txXfrm>
    </dsp:sp>
    <dsp:sp modelId="{C49AFCE5-F787-4F81-95F4-89217FF68570}">
      <dsp:nvSpPr>
        <dsp:cNvPr id="0" name=""/>
        <dsp:cNvSpPr/>
      </dsp:nvSpPr>
      <dsp:spPr>
        <a:xfrm>
          <a:off x="6636238" y="1335747"/>
          <a:ext cx="2400257" cy="22138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354013" lvl="1" indent="-354013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400" kern="1200" dirty="0">
              <a:latin typeface="標楷體" panose="03000509000000000000" pitchFamily="65" charset="-120"/>
              <a:ea typeface="標楷體" panose="03000509000000000000" pitchFamily="65" charset="-120"/>
            </a:rPr>
            <a:t>思考社會規範是否合理</a:t>
          </a:r>
        </a:p>
        <a:p>
          <a:pPr marL="354013" lvl="1" indent="-354013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400" kern="1200" dirty="0">
              <a:latin typeface="標楷體" panose="03000509000000000000" pitchFamily="65" charset="-120"/>
              <a:ea typeface="標楷體" panose="03000509000000000000" pitchFamily="65" charset="-120"/>
            </a:rPr>
            <a:t>覺察自我行為是否恰當</a:t>
          </a:r>
        </a:p>
      </dsp:txBody>
      <dsp:txXfrm>
        <a:off x="6701080" y="1400589"/>
        <a:ext cx="2270573" cy="20841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4B48A2-E4E2-4EB8-ABE1-11608F470C92}" type="datetimeFigureOut">
              <a:rPr lang="zh-TW" altLang="en-US" smtClean="0"/>
              <a:pPr/>
              <a:t>2016/5/28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423E59-F53A-4046-B6D1-7352B548EC6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929D1-DE7C-40EF-8A92-F8D0EF13523F}" type="datetimeFigureOut">
              <a:rPr lang="zh-TW" altLang="en-US" smtClean="0"/>
              <a:pPr/>
              <a:t>2016/5/28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A30645-180B-47E9-8531-CDAAFE22DAF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30645-180B-47E9-8531-CDAAFE22DAF5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E77E2-370D-4F51-819A-6C401E892CBD}" type="datetimeFigureOut">
              <a:rPr lang="zh-TW" altLang="en-US" smtClean="0"/>
              <a:pPr/>
              <a:t>2016/5/28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C2BA8-2F55-4379-9B6D-D4C2950CB84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E77E2-370D-4F51-819A-6C401E892CBD}" type="datetimeFigureOut">
              <a:rPr lang="zh-TW" altLang="en-US" smtClean="0"/>
              <a:pPr/>
              <a:t>2016/5/28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C2BA8-2F55-4379-9B6D-D4C2950CB84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E77E2-370D-4F51-819A-6C401E892CBD}" type="datetimeFigureOut">
              <a:rPr lang="zh-TW" altLang="en-US" smtClean="0"/>
              <a:pPr/>
              <a:t>2016/5/28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C2BA8-2F55-4379-9B6D-D4C2950CB84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E77E2-370D-4F51-819A-6C401E892CBD}" type="datetimeFigureOut">
              <a:rPr lang="zh-TW" altLang="en-US" smtClean="0"/>
              <a:pPr/>
              <a:t>2016/5/28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C2BA8-2F55-4379-9B6D-D4C2950CB84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E77E2-370D-4F51-819A-6C401E892CBD}" type="datetimeFigureOut">
              <a:rPr lang="zh-TW" altLang="en-US" smtClean="0"/>
              <a:pPr/>
              <a:t>2016/5/28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C2BA8-2F55-4379-9B6D-D4C2950CB84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E77E2-370D-4F51-819A-6C401E892CBD}" type="datetimeFigureOut">
              <a:rPr lang="zh-TW" altLang="en-US" smtClean="0"/>
              <a:pPr/>
              <a:t>2016/5/28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C2BA8-2F55-4379-9B6D-D4C2950CB84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E77E2-370D-4F51-819A-6C401E892CBD}" type="datetimeFigureOut">
              <a:rPr lang="zh-TW" altLang="en-US" smtClean="0"/>
              <a:pPr/>
              <a:t>2016/5/28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C2BA8-2F55-4379-9B6D-D4C2950CB84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E77E2-370D-4F51-819A-6C401E892CBD}" type="datetimeFigureOut">
              <a:rPr lang="zh-TW" altLang="en-US" smtClean="0"/>
              <a:pPr/>
              <a:t>2016/5/28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C2BA8-2F55-4379-9B6D-D4C2950CB84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E77E2-370D-4F51-819A-6C401E892CBD}" type="datetimeFigureOut">
              <a:rPr lang="zh-TW" altLang="en-US" smtClean="0"/>
              <a:pPr/>
              <a:t>2016/5/28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C2BA8-2F55-4379-9B6D-D4C2950CB84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E77E2-370D-4F51-819A-6C401E892CBD}" type="datetimeFigureOut">
              <a:rPr lang="zh-TW" altLang="en-US" smtClean="0"/>
              <a:pPr/>
              <a:t>2016/5/28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C2BA8-2F55-4379-9B6D-D4C2950CB84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E77E2-370D-4F51-819A-6C401E892CBD}" type="datetimeFigureOut">
              <a:rPr lang="zh-TW" altLang="en-US" smtClean="0"/>
              <a:pPr/>
              <a:t>2016/5/28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C2BA8-2F55-4379-9B6D-D4C2950CB84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6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E77E2-370D-4F51-819A-6C401E892CBD}" type="datetimeFigureOut">
              <a:rPr lang="zh-TW" altLang="en-US" smtClean="0"/>
              <a:pPr/>
              <a:t>2016/5/28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C2BA8-2F55-4379-9B6D-D4C2950CB84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33CC"/>
          </a:solidFill>
          <a:latin typeface="華康儷粗圓" pitchFamily="49" charset="-120"/>
          <a:ea typeface="華康儷粗圓" pitchFamily="49" charset="-12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2060"/>
          </a:solidFill>
          <a:latin typeface="Times New Roman" pitchFamily="18" charset="0"/>
          <a:ea typeface="華康儷粗宋" pitchFamily="49" charset="-120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2060"/>
          </a:solidFill>
          <a:latin typeface="Times New Roman" pitchFamily="18" charset="0"/>
          <a:ea typeface="華康儷粗宋" pitchFamily="49" charset="-120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2060"/>
          </a:solidFill>
          <a:latin typeface="Times New Roman" pitchFamily="18" charset="0"/>
          <a:ea typeface="華康儷粗宋" pitchFamily="49" charset="-120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2060"/>
          </a:solidFill>
          <a:latin typeface="Times New Roman" pitchFamily="18" charset="0"/>
          <a:ea typeface="華康儷粗宋" pitchFamily="49" charset="-120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2060"/>
          </a:solidFill>
          <a:latin typeface="Times New Roman" pitchFamily="18" charset="0"/>
          <a:ea typeface="華康儷粗宋" pitchFamily="49" charset="-120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7.gif"/><Relationship Id="rId2" Type="http://schemas.openxmlformats.org/officeDocument/2006/relationships/hyperlink" Target="http://www.google.com.tw/url?sa=i&amp;rct=j&amp;q=&amp;esrc=s&amp;source=images&amp;cd=&amp;cad=rja&amp;uact=8&amp;ved=0CAcQjRxqFQoTCLPX-auCtMcCFQLbpgodq8MArg&amp;url=http://www.momoshop.com.tw/category/DgrpCategory.jsp?d_code=1100700030&amp;ei=AN_TVbPXIoK2mwWrh4PwCg&amp;psig=AFQjCNFMFh_JR0WnkbCiVawrgpqf-HKQaQ&amp;ust=144003481679265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4.gi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com.tw/url?sa=i&amp;rct=j&amp;q=&amp;esrc=s&amp;source=images&amp;cd=&amp;cad=rja&amp;uact=8&amp;ved=0CAcQjRxqFQoTCJ6pkdWctMcCFSIkpgodYZkAJg&amp;url=http://www.on.cc/int/bkn/cnt/news/20150319/bknint-20150319141743332-0319_17011_001.html&amp;ei=mvrTVZ70D6LImAXhsoKwAg&amp;psig=AFQjCNENZT4jiqFOH4xAZCKXdUV124o5lw&amp;ust=1440041724218624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diagramLayout" Target="../diagrams/layout3.xml"/><Relationship Id="rId7" Type="http://schemas.openxmlformats.org/officeDocument/2006/relationships/hyperlink" Target="http://www.google.com.tw/url?sa=i&amp;rct=j&amp;q=&amp;esrc=s&amp;source=images&amp;cd=&amp;cad=rja&amp;uact=8&amp;ved=0CAcQjRw&amp;url=http://b5.secretchina.com/news/14/09/19/553338.html?%E5%8F%B2%E4%B8%8A%E6%9C%80%E7%BE%8E%E9%BA%97%E3%80%81%E6%9C%80%E6%9C%89%E5%89%B5%E6%84%8F%E7%9A%84%E9%9E%8B%E5%AD%90(%E7%B5%84%E5%9C%96)&amp;ei=PH3wVLO3OonV8gXmk4C4Bw&amp;psig=AFQjCNEiViZ-xZ4YmCERABGiEGGucDASvA&amp;ust=1425133196970512" TargetMode="Externa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google.com.tw/url?sa=i&amp;rct=j&amp;q=&amp;esrc=s&amp;source=images&amp;cd=&amp;cad=rja&amp;uact=8&amp;ved=0CAcQjRxqFQoTCLfT3ZKBtMcCFQafpgodM54FFQ&amp;url=http://goods.ruten.com.tw/item/show?21308218464212&amp;ei=v93TVff3Doa-mgWzvJaoAQ&amp;psig=AFQjCNEXYj-gEmOEVCLWqUhBtJh5PHW7hA&amp;ust=1440034543821592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s.web66.com.tw/_file/C12/124206/UPT/3476797741.jpg" TargetMode="External"/><Relationship Id="rId2" Type="http://schemas.openxmlformats.org/officeDocument/2006/relationships/hyperlink" Target="http://www.google.com.tw/url?sa=i&amp;rct=j&amp;q=&amp;esrc=s&amp;source=images&amp;cd=&amp;cad=rja&amp;uact=8&amp;ved=0CAcQjRxqFQoTCJWApJ_PtscCFWTGpgodTRcGHg&amp;url=http://5lay.web66.com.tw/ch60/CH124/124206/U/50570.html&amp;ei=EzzVVdUq5IybBc2umPAB&amp;psig=AFQjCNEib3jH_a7jYpunmBB21YkZfjGiwg&amp;ust=1440124265129335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8800" dirty="0">
                <a:solidFill>
                  <a:srgbClr val="002060"/>
                </a:solidFill>
                <a:latin typeface="Franklin Gothic Heavy" pitchFamily="34" charset="0"/>
                <a:ea typeface="Arial Unicode MS" pitchFamily="34" charset="-120"/>
                <a:cs typeface="Arial Unicode MS" pitchFamily="34" charset="-120"/>
              </a:rPr>
              <a:t>      </a:t>
            </a:r>
            <a:r>
              <a:rPr lang="en-US" altLang="zh-TW" sz="8800" dirty="0">
                <a:solidFill>
                  <a:srgbClr val="002060"/>
                </a:solidFill>
                <a:latin typeface="Franklin Gothic Heavy" pitchFamily="34" charset="0"/>
                <a:ea typeface="Arial Unicode MS" pitchFamily="34" charset="-120"/>
                <a:cs typeface="Arial Unicode MS" pitchFamily="34" charset="-120"/>
              </a:rPr>
              <a:t>177</a:t>
            </a:r>
            <a:r>
              <a:rPr lang="zh-TW" altLang="en-US" sz="8800" dirty="0">
                <a:solidFill>
                  <a:srgbClr val="002060"/>
                </a:solidFill>
                <a:cs typeface="Arial Unicode MS" pitchFamily="34" charset="-120"/>
              </a:rPr>
              <a:t>首</a:t>
            </a:r>
            <a:endParaRPr lang="zh-TW" altLang="en-US" sz="8800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>
                <a:solidFill>
                  <a:srgbClr val="002060"/>
                </a:solidFill>
                <a:latin typeface="華康儷特圓" pitchFamily="49" charset="-120"/>
                <a:ea typeface="華康儷特圓" pitchFamily="49" charset="-120"/>
              </a:rPr>
              <a:t>唱詩</a:t>
            </a:r>
            <a:r>
              <a:rPr lang="zh-TW" altLang="en-US" sz="6000" dirty="0">
                <a:solidFill>
                  <a:srgbClr val="002060"/>
                </a:solidFill>
              </a:rPr>
              <a:t> </a:t>
            </a:r>
            <a:endParaRPr lang="zh-TW" altLang="en-US" sz="6000" dirty="0"/>
          </a:p>
        </p:txBody>
      </p:sp>
      <p:sp>
        <p:nvSpPr>
          <p:cNvPr id="2" name="文字方塊 1"/>
          <p:cNvSpPr txBox="1"/>
          <p:nvPr/>
        </p:nvSpPr>
        <p:spPr>
          <a:xfrm>
            <a:off x="1187624" y="620688"/>
            <a:ext cx="52565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96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大同教會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刺青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尊貴的身份不應留下屬魔鬼的印記</a:t>
            </a:r>
            <a:endParaRPr lang="en-US" altLang="zh-TW" dirty="0"/>
          </a:p>
          <a:p>
            <a:pPr indent="22225">
              <a:buNone/>
            </a:pPr>
            <a:r>
              <a:rPr lang="zh-TW" altLang="en-US" dirty="0"/>
              <a:t>利未記</a:t>
            </a:r>
            <a:r>
              <a:rPr lang="en-US" altLang="zh-TW" dirty="0"/>
              <a:t>19:27-28</a:t>
            </a:r>
          </a:p>
          <a:p>
            <a:pPr lvl="1"/>
            <a:r>
              <a:rPr lang="zh-TW" altLang="en-US" dirty="0"/>
              <a:t>在屍體上畫上印記，是外邦人在喪禮上「取悅」死者的舉動，只是已死之身軀為何要被「取悅」？</a:t>
            </a:r>
            <a:endParaRPr lang="en-US" altLang="zh-TW" dirty="0"/>
          </a:p>
          <a:p>
            <a:pPr lvl="1"/>
            <a:r>
              <a:rPr lang="zh-TW" altLang="en-US" dirty="0"/>
              <a:t>視為拜偶像的舉止</a:t>
            </a:r>
            <a:endParaRPr lang="en-US" altLang="zh-TW" dirty="0"/>
          </a:p>
          <a:p>
            <a:pPr lvl="1"/>
            <a:r>
              <a:rPr lang="zh-TW" altLang="en-US" dirty="0"/>
              <a:t>這樣的規定</a:t>
            </a:r>
            <a:endParaRPr lang="en-US" altLang="zh-TW" dirty="0"/>
          </a:p>
          <a:p>
            <a:pPr lvl="2"/>
            <a:r>
              <a:rPr lang="zh-TW" altLang="en-US" dirty="0"/>
              <a:t>不希望選民破壞聖潔的身分</a:t>
            </a:r>
            <a:r>
              <a:rPr lang="en-US" altLang="zh-TW" dirty="0"/>
              <a:t>(</a:t>
            </a:r>
            <a:r>
              <a:rPr lang="zh-TW" altLang="en-US" dirty="0"/>
              <a:t>利未記</a:t>
            </a:r>
            <a:r>
              <a:rPr lang="en-US" altLang="zh-TW" dirty="0"/>
              <a:t>21:4-5)</a:t>
            </a:r>
          </a:p>
          <a:p>
            <a:pPr lvl="2"/>
            <a:r>
              <a:rPr lang="zh-TW" altLang="en-US" dirty="0"/>
              <a:t>防止外族異教的奇怪風俗影響</a:t>
            </a:r>
            <a:endParaRPr lang="en-US" altLang="zh-TW" dirty="0"/>
          </a:p>
        </p:txBody>
      </p:sp>
      <p:pic>
        <p:nvPicPr>
          <p:cNvPr id="4" name="Picture 3" descr="C:\Users\Amber\Desktop\tato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25324" r="25740"/>
          <a:stretch>
            <a:fillRect/>
          </a:stretch>
        </p:blipFill>
        <p:spPr bwMode="auto">
          <a:xfrm rot="699781">
            <a:off x="8245172" y="60355"/>
            <a:ext cx="752661" cy="1522972"/>
          </a:xfrm>
          <a:prstGeom prst="rect">
            <a:avLst/>
          </a:prstGeom>
          <a:noFill/>
        </p:spPr>
      </p:pic>
      <p:grpSp>
        <p:nvGrpSpPr>
          <p:cNvPr id="5" name="群組 4"/>
          <p:cNvGrpSpPr/>
          <p:nvPr/>
        </p:nvGrpSpPr>
        <p:grpSpPr>
          <a:xfrm>
            <a:off x="2555776" y="2060848"/>
            <a:ext cx="6120680" cy="3672408"/>
            <a:chOff x="2051720" y="2060848"/>
            <a:chExt cx="6120680" cy="3672408"/>
          </a:xfrm>
        </p:grpSpPr>
        <p:sp>
          <p:nvSpPr>
            <p:cNvPr id="6" name="雲朵形圖說文字 5"/>
            <p:cNvSpPr/>
            <p:nvPr/>
          </p:nvSpPr>
          <p:spPr>
            <a:xfrm>
              <a:off x="2051720" y="2060848"/>
              <a:ext cx="6120680" cy="3672408"/>
            </a:xfrm>
            <a:prstGeom prst="cloudCallout">
              <a:avLst>
                <a:gd name="adj1" fmla="val -73868"/>
                <a:gd name="adj2" fmla="val 62500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08038" indent="-274638" algn="ctr">
                <a:spcBef>
                  <a:spcPts val="1200"/>
                </a:spcBef>
              </a:pPr>
              <a:endParaRPr lang="en-US" altLang="zh-TW" sz="3200" dirty="0">
                <a:solidFill>
                  <a:schemeClr val="accent6">
                    <a:lumMod val="20000"/>
                    <a:lumOff val="80000"/>
                  </a:schemeClr>
                </a:solidFill>
                <a:latin typeface="華康流隸體" pitchFamily="65" charset="-120"/>
                <a:ea typeface="華康流隸體" pitchFamily="65" charset="-120"/>
              </a:endParaRPr>
            </a:p>
            <a:p>
              <a:pPr algn="ctr"/>
              <a:r>
                <a:rPr lang="zh-TW" altLang="en-US" sz="3200" dirty="0">
                  <a:latin typeface="華康中圓體" pitchFamily="49" charset="-120"/>
                  <a:ea typeface="華康中圓體" pitchFamily="49" charset="-120"/>
                </a:rPr>
                <a:t>彼得前書</a:t>
              </a:r>
              <a:r>
                <a:rPr lang="en-US" altLang="zh-TW" sz="3200" dirty="0">
                  <a:latin typeface="華康中圓體" pitchFamily="49" charset="-120"/>
                  <a:ea typeface="華康中圓體" pitchFamily="49" charset="-120"/>
                </a:rPr>
                <a:t>2:9</a:t>
              </a:r>
            </a:p>
            <a:p>
              <a:pPr algn="ctr"/>
              <a:r>
                <a:rPr lang="zh-TW" altLang="en-US" sz="3200" dirty="0">
                  <a:latin typeface="華康中圓體" pitchFamily="49" charset="-120"/>
                  <a:ea typeface="華康中圓體" pitchFamily="49" charset="-120"/>
                </a:rPr>
                <a:t>被揀選的族類</a:t>
              </a:r>
              <a:endParaRPr lang="en-US" altLang="zh-TW" sz="3200" dirty="0">
                <a:latin typeface="華康中圓體" pitchFamily="49" charset="-120"/>
                <a:ea typeface="華康中圓體" pitchFamily="49" charset="-120"/>
              </a:endParaRPr>
            </a:p>
            <a:p>
              <a:pPr algn="ctr"/>
              <a:r>
                <a:rPr lang="zh-TW" altLang="en-US" sz="3200" dirty="0">
                  <a:latin typeface="華康中圓體" pitchFamily="49" charset="-120"/>
                  <a:ea typeface="華康中圓體" pitchFamily="49" charset="-120"/>
                </a:rPr>
                <a:t>君尊的祭司</a:t>
              </a:r>
              <a:endParaRPr lang="en-US" altLang="zh-TW" sz="3200" dirty="0">
                <a:latin typeface="華康中圓體" pitchFamily="49" charset="-120"/>
                <a:ea typeface="華康中圓體" pitchFamily="49" charset="-120"/>
              </a:endParaRPr>
            </a:p>
            <a:p>
              <a:pPr algn="ctr"/>
              <a:r>
                <a:rPr lang="zh-TW" altLang="en-US" sz="3200" dirty="0">
                  <a:latin typeface="華康中圓體" pitchFamily="49" charset="-120"/>
                  <a:ea typeface="華康中圓體" pitchFamily="49" charset="-120"/>
                </a:rPr>
                <a:t>聖潔的國度</a:t>
              </a:r>
              <a:endParaRPr lang="en-US" altLang="zh-TW" sz="3200" dirty="0">
                <a:latin typeface="華康中圓體" pitchFamily="49" charset="-120"/>
                <a:ea typeface="華康中圓體" pitchFamily="49" charset="-120"/>
              </a:endParaRPr>
            </a:p>
            <a:p>
              <a:pPr algn="ctr"/>
              <a:r>
                <a:rPr lang="zh-TW" altLang="en-US" sz="3200" dirty="0">
                  <a:latin typeface="華康中圓體" pitchFamily="49" charset="-120"/>
                  <a:ea typeface="華康中圓體" pitchFamily="49" charset="-120"/>
                </a:rPr>
                <a:t>屬神的子民</a:t>
              </a:r>
            </a:p>
          </p:txBody>
        </p:sp>
        <p:pic>
          <p:nvPicPr>
            <p:cNvPr id="7" name="圖片 6" descr="MM900356788 (1)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20481115">
              <a:off x="2142431" y="3544710"/>
              <a:ext cx="1571584" cy="166403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ttps://encrypted-tbn0.gstatic.com/images?q=tbn:ANd9GcSEMdfvuLvZIPH18I6VGaYdOpa6N0g7lg8kNwMBC8JGGKj-peKFPQ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000" r="16000"/>
          <a:stretch>
            <a:fillRect/>
          </a:stretch>
        </p:blipFill>
        <p:spPr bwMode="auto">
          <a:xfrm>
            <a:off x="5148064" y="1628800"/>
            <a:ext cx="2448272" cy="3600401"/>
          </a:xfrm>
          <a:prstGeom prst="rect">
            <a:avLst/>
          </a:prstGeom>
          <a:noFill/>
        </p:spPr>
      </p:pic>
      <p:pic>
        <p:nvPicPr>
          <p:cNvPr id="7" name="圖片 6" descr="斯蓉.jpg"/>
          <p:cNvPicPr>
            <a:picLocks noChangeAspect="1"/>
          </p:cNvPicPr>
          <p:nvPr/>
        </p:nvPicPr>
        <p:blipFill>
          <a:blip r:embed="rId4" cstate="print"/>
          <a:srcRect l="53360" t="1503" r="6321"/>
          <a:stretch>
            <a:fillRect/>
          </a:stretch>
        </p:blipFill>
        <p:spPr>
          <a:xfrm>
            <a:off x="5119963" y="1628800"/>
            <a:ext cx="2502691" cy="36004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變髮、化妝與整型</a:t>
            </a:r>
          </a:p>
        </p:txBody>
      </p:sp>
      <p:pic>
        <p:nvPicPr>
          <p:cNvPr id="5" name="圖片 4" descr="GaGa4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5FDFF"/>
              </a:clrFrom>
              <a:clrTo>
                <a:srgbClr val="F5FD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75656" y="1484784"/>
            <a:ext cx="2743082" cy="3662156"/>
          </a:xfrm>
          <a:prstGeom prst="rect">
            <a:avLst/>
          </a:prstGeom>
        </p:spPr>
      </p:pic>
      <p:pic>
        <p:nvPicPr>
          <p:cNvPr id="6" name="圖片 5" descr="整型前後的斯容.jpg"/>
          <p:cNvPicPr>
            <a:picLocks noChangeAspect="1"/>
          </p:cNvPicPr>
          <p:nvPr/>
        </p:nvPicPr>
        <p:blipFill>
          <a:blip r:embed="rId6" cstate="print"/>
          <a:srcRect l="11791" t="16770" r="50000" b="8462"/>
          <a:stretch>
            <a:fillRect/>
          </a:stretch>
        </p:blipFill>
        <p:spPr>
          <a:xfrm>
            <a:off x="1547664" y="1582972"/>
            <a:ext cx="2766031" cy="3646229"/>
          </a:xfrm>
          <a:prstGeom prst="rect">
            <a:avLst/>
          </a:prstGeom>
        </p:spPr>
      </p:pic>
      <p:grpSp>
        <p:nvGrpSpPr>
          <p:cNvPr id="11" name="群組 10"/>
          <p:cNvGrpSpPr/>
          <p:nvPr/>
        </p:nvGrpSpPr>
        <p:grpSpPr>
          <a:xfrm>
            <a:off x="2267744" y="1340768"/>
            <a:ext cx="6120680" cy="3672408"/>
            <a:chOff x="2051720" y="2060848"/>
            <a:chExt cx="6120680" cy="3672408"/>
          </a:xfrm>
        </p:grpSpPr>
        <p:sp>
          <p:nvSpPr>
            <p:cNvPr id="12" name="雲朵形圖說文字 11"/>
            <p:cNvSpPr/>
            <p:nvPr/>
          </p:nvSpPr>
          <p:spPr>
            <a:xfrm>
              <a:off x="2051720" y="2060848"/>
              <a:ext cx="6120680" cy="3672408"/>
            </a:xfrm>
            <a:prstGeom prst="cloudCallout">
              <a:avLst>
                <a:gd name="adj1" fmla="val -73868"/>
                <a:gd name="adj2" fmla="val 62500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08038" indent="-274638" algn="ctr">
                <a:spcBef>
                  <a:spcPts val="1200"/>
                </a:spcBef>
              </a:pPr>
              <a:endParaRPr lang="en-US" altLang="zh-TW" sz="3200" dirty="0">
                <a:solidFill>
                  <a:schemeClr val="accent6">
                    <a:lumMod val="20000"/>
                    <a:lumOff val="80000"/>
                  </a:schemeClr>
                </a:solidFill>
                <a:latin typeface="華康流隸體" pitchFamily="65" charset="-120"/>
                <a:ea typeface="華康流隸體" pitchFamily="65" charset="-120"/>
              </a:endParaRPr>
            </a:p>
            <a:p>
              <a:pPr marL="808038" indent="-274638" algn="ctr">
                <a:spcBef>
                  <a:spcPts val="1200"/>
                </a:spcBef>
              </a:pPr>
              <a:r>
                <a:rPr lang="zh-TW" altLang="en-US" sz="3200" dirty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華康流隸體" pitchFamily="65" charset="-120"/>
                  <a:ea typeface="華康流隸體" pitchFamily="65" charset="-120"/>
                </a:rPr>
                <a:t>協助孩子</a:t>
              </a:r>
              <a:endParaRPr lang="en-US" altLang="zh-TW" sz="3200" dirty="0">
                <a:solidFill>
                  <a:schemeClr val="accent6">
                    <a:lumMod val="20000"/>
                    <a:lumOff val="80000"/>
                  </a:schemeClr>
                </a:solidFill>
                <a:latin typeface="華康流隸體" pitchFamily="65" charset="-120"/>
                <a:ea typeface="華康流隸體" pitchFamily="65" charset="-120"/>
              </a:endParaRPr>
            </a:p>
            <a:p>
              <a:pPr marL="808038" indent="-274638" algn="ctr">
                <a:spcBef>
                  <a:spcPts val="1200"/>
                </a:spcBef>
              </a:pPr>
              <a:r>
                <a:rPr lang="zh-TW" altLang="en-US" sz="3200" dirty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華康流隸體" pitchFamily="65" charset="-120"/>
                  <a:ea typeface="華康流隸體" pitchFamily="65" charset="-120"/>
                </a:rPr>
                <a:t>建立堅定的性格，</a:t>
              </a:r>
              <a:endParaRPr lang="en-US" altLang="zh-TW" sz="3200" dirty="0">
                <a:solidFill>
                  <a:schemeClr val="accent6">
                    <a:lumMod val="20000"/>
                    <a:lumOff val="80000"/>
                  </a:schemeClr>
                </a:solidFill>
                <a:latin typeface="華康流隸體" pitchFamily="65" charset="-120"/>
                <a:ea typeface="華康流隸體" pitchFamily="65" charset="-120"/>
              </a:endParaRPr>
            </a:p>
            <a:p>
              <a:pPr marL="808038" indent="-274638" algn="ctr">
                <a:spcBef>
                  <a:spcPts val="1200"/>
                </a:spcBef>
              </a:pPr>
              <a:r>
                <a:rPr lang="zh-TW" altLang="en-US" sz="3200" dirty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華康流隸體" pitchFamily="65" charset="-120"/>
                  <a:ea typeface="華康流隸體" pitchFamily="65" charset="-120"/>
                </a:rPr>
                <a:t>真實的自我成長，</a:t>
              </a:r>
              <a:endParaRPr lang="en-US" altLang="zh-TW" sz="3200" dirty="0">
                <a:solidFill>
                  <a:schemeClr val="accent6">
                    <a:lumMod val="20000"/>
                    <a:lumOff val="80000"/>
                  </a:schemeClr>
                </a:solidFill>
                <a:latin typeface="華康流隸體" pitchFamily="65" charset="-120"/>
                <a:ea typeface="華康流隸體" pitchFamily="65" charset="-120"/>
              </a:endParaRPr>
            </a:p>
            <a:p>
              <a:pPr marL="808038" indent="-274638" algn="ctr">
                <a:spcBef>
                  <a:spcPts val="1200"/>
                </a:spcBef>
              </a:pPr>
              <a:r>
                <a:rPr lang="zh-TW" altLang="en-US" sz="3200" dirty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華康流隸體" pitchFamily="65" charset="-120"/>
                  <a:ea typeface="華康流隸體" pitchFamily="65" charset="-120"/>
                </a:rPr>
                <a:t>並且肯定自己！</a:t>
              </a:r>
              <a:endParaRPr lang="en-US" altLang="zh-TW" sz="3200" dirty="0">
                <a:solidFill>
                  <a:schemeClr val="accent6">
                    <a:lumMod val="20000"/>
                    <a:lumOff val="80000"/>
                  </a:schemeClr>
                </a:solidFill>
                <a:latin typeface="華康流隸體" pitchFamily="65" charset="-120"/>
                <a:ea typeface="華康流隸體" pitchFamily="65" charset="-120"/>
              </a:endParaRPr>
            </a:p>
            <a:p>
              <a:pPr algn="ctr"/>
              <a:endParaRPr lang="zh-TW" altLang="en-US" dirty="0"/>
            </a:p>
          </p:txBody>
        </p:sp>
        <p:pic>
          <p:nvPicPr>
            <p:cNvPr id="13" name="圖片 12" descr="MM900356788 (1).GIF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20481115">
              <a:off x="2142431" y="3544710"/>
              <a:ext cx="1571584" cy="166403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www.chinatimes.com/newsphoto/2013-11-24/Clipping/656/BX4A00_T_02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60648"/>
            <a:ext cx="5715000" cy="2876551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323528" y="3284984"/>
            <a:ext cx="797463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dirty="0">
                <a:latin typeface="Times New Roman" pitchFamily="18" charset="0"/>
                <a:ea typeface="華康中黑體" pitchFamily="49" charset="-120"/>
                <a:cs typeface="Times New Roman" pitchFamily="18" charset="0"/>
              </a:rPr>
              <a:t>日本作家藤本由香里則在著作</a:t>
            </a:r>
            <a:r>
              <a:rPr lang="en-US" altLang="zh-TW" sz="2000" dirty="0">
                <a:latin typeface="Times New Roman" pitchFamily="18" charset="0"/>
                <a:ea typeface="華康中黑體" pitchFamily="49" charset="-120"/>
                <a:cs typeface="Times New Roman" pitchFamily="18" charset="0"/>
              </a:rPr>
              <a:t>《</a:t>
            </a:r>
            <a:r>
              <a:rPr lang="zh-TW" altLang="en-US" sz="2000" dirty="0">
                <a:latin typeface="Times New Roman" pitchFamily="18" charset="0"/>
                <a:ea typeface="華康中黑體" pitchFamily="49" charset="-120"/>
                <a:cs typeface="Times New Roman" pitchFamily="18" charset="0"/>
              </a:rPr>
              <a:t>邊緣─「疼痛」物語</a:t>
            </a:r>
            <a:r>
              <a:rPr lang="en-US" altLang="zh-TW" sz="2000" dirty="0">
                <a:latin typeface="Times New Roman" pitchFamily="18" charset="0"/>
                <a:ea typeface="華康中黑體" pitchFamily="49" charset="-120"/>
                <a:cs typeface="Times New Roman" pitchFamily="18" charset="0"/>
              </a:rPr>
              <a:t>》</a:t>
            </a:r>
            <a:r>
              <a:rPr lang="zh-TW" altLang="en-US" sz="2000" dirty="0">
                <a:latin typeface="Times New Roman" pitchFamily="18" charset="0"/>
                <a:ea typeface="華康中黑體" pitchFamily="49" charset="-120"/>
                <a:cs typeface="Times New Roman" pitchFamily="18" charset="0"/>
              </a:rPr>
              <a:t>中分析指出，從</a:t>
            </a:r>
            <a:r>
              <a:rPr lang="en-US" altLang="zh-TW" sz="2000" dirty="0">
                <a:latin typeface="Times New Roman" pitchFamily="18" charset="0"/>
                <a:ea typeface="華康中黑體" pitchFamily="49" charset="-120"/>
                <a:cs typeface="Times New Roman" pitchFamily="18" charset="0"/>
              </a:rPr>
              <a:t>vanilla</a:t>
            </a:r>
            <a:r>
              <a:rPr lang="zh-TW" altLang="en-US" sz="2000" dirty="0">
                <a:latin typeface="Times New Roman" pitchFamily="18" charset="0"/>
                <a:ea typeface="華康中黑體" pitchFamily="49" charset="-120"/>
                <a:cs typeface="Times New Roman" pitchFamily="18" charset="0"/>
              </a:rPr>
              <a:t>這種「邊緣化」的行為，似乎可窺視現在社會的黑暗面，大概因為有很多人對未來抱持著恐怖、絕望的複雜心情，才會藉著整形、自殘、從事性交易等行為，來證明自己的存在。</a:t>
            </a:r>
            <a:br>
              <a:rPr lang="zh-TW" altLang="en-US" sz="2000" dirty="0">
                <a:latin typeface="Times New Roman" pitchFamily="18" charset="0"/>
                <a:ea typeface="華康中黑體" pitchFamily="49" charset="-120"/>
                <a:cs typeface="Times New Roman" pitchFamily="18" charset="0"/>
              </a:rPr>
            </a:br>
            <a:br>
              <a:rPr lang="zh-TW" altLang="en-US" sz="2000" dirty="0">
                <a:latin typeface="Times New Roman" pitchFamily="18" charset="0"/>
                <a:ea typeface="華康中黑體" pitchFamily="49" charset="-120"/>
                <a:cs typeface="Times New Roman" pitchFamily="18" charset="0"/>
              </a:rPr>
            </a:br>
            <a:r>
              <a:rPr lang="zh-TW" altLang="en-US" sz="2000" dirty="0">
                <a:latin typeface="Times New Roman" pitchFamily="18" charset="0"/>
                <a:ea typeface="華康中黑體" pitchFamily="49" charset="-120"/>
                <a:cs typeface="Times New Roman" pitchFamily="18" charset="0"/>
              </a:rPr>
              <a:t>藤本指出，現代日本社會對美醜、外貌的歧視相當明顯，因此許多人為了追求理想中的美而不計代價。事實上，整形有時必須持續服用會產生強烈副作用的藥物，或要定期接受手術以維持整形的成果，但是等到身體已受不了不斷「維修」的一天時，反而可能造成精神不安定等精神上的疾病。</a:t>
            </a:r>
          </a:p>
        </p:txBody>
      </p:sp>
      <p:sp>
        <p:nvSpPr>
          <p:cNvPr id="6" name="矩形 5"/>
          <p:cNvSpPr/>
          <p:nvPr/>
        </p:nvSpPr>
        <p:spPr>
          <a:xfrm>
            <a:off x="251520" y="3380125"/>
            <a:ext cx="8568952" cy="34778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zh-TW" altLang="en-US" sz="2000" dirty="0">
                <a:latin typeface="Times New Roman" pitchFamily="18" charset="0"/>
                <a:ea typeface="華康中黑體" pitchFamily="49" charset="-120"/>
                <a:cs typeface="Times New Roman" pitchFamily="18" charset="0"/>
              </a:rPr>
              <a:t>全身上下</a:t>
            </a:r>
            <a:r>
              <a:rPr lang="en-US" altLang="zh-TW" sz="2000" dirty="0">
                <a:latin typeface="Times New Roman" pitchFamily="18" charset="0"/>
                <a:ea typeface="華康中黑體" pitchFamily="49" charset="-120"/>
                <a:cs typeface="Times New Roman" pitchFamily="18" charset="0"/>
              </a:rPr>
              <a:t>30</a:t>
            </a:r>
            <a:r>
              <a:rPr lang="zh-TW" altLang="en-US" sz="2000" dirty="0">
                <a:latin typeface="Times New Roman" pitchFamily="18" charset="0"/>
                <a:ea typeface="華康中黑體" pitchFamily="49" charset="-120"/>
                <a:cs typeface="Times New Roman" pitchFamily="18" charset="0"/>
              </a:rPr>
              <a:t>多處動刀、整形，前後耗費</a:t>
            </a:r>
            <a:r>
              <a:rPr lang="en-US" altLang="zh-TW" sz="2000" dirty="0">
                <a:latin typeface="Times New Roman" pitchFamily="18" charset="0"/>
                <a:ea typeface="華康中黑體" pitchFamily="49" charset="-120"/>
                <a:cs typeface="Times New Roman" pitchFamily="18" charset="0"/>
              </a:rPr>
              <a:t>2000</a:t>
            </a:r>
            <a:r>
              <a:rPr lang="zh-TW" altLang="en-US" sz="2000" dirty="0">
                <a:latin typeface="Times New Roman" pitchFamily="18" charset="0"/>
                <a:ea typeface="華康中黑體" pitchFamily="49" charset="-120"/>
                <a:cs typeface="Times New Roman" pitchFamily="18" charset="0"/>
              </a:rPr>
              <a:t>萬日圓（約台幣</a:t>
            </a:r>
            <a:r>
              <a:rPr lang="en-US" altLang="zh-TW" sz="2000" dirty="0">
                <a:latin typeface="Times New Roman" pitchFamily="18" charset="0"/>
                <a:ea typeface="華康中黑體" pitchFamily="49" charset="-120"/>
                <a:cs typeface="Times New Roman" pitchFamily="18" charset="0"/>
              </a:rPr>
              <a:t>697</a:t>
            </a:r>
            <a:r>
              <a:rPr lang="zh-TW" altLang="en-US" sz="2000" dirty="0">
                <a:latin typeface="Times New Roman" pitchFamily="18" charset="0"/>
                <a:ea typeface="華康中黑體" pitchFamily="49" charset="-120"/>
                <a:cs typeface="Times New Roman" pitchFamily="18" charset="0"/>
              </a:rPr>
              <a:t>萬元）。</a:t>
            </a:r>
            <a:r>
              <a:rPr lang="en-US" altLang="zh-TW" sz="2000" dirty="0">
                <a:latin typeface="Times New Roman" pitchFamily="18" charset="0"/>
                <a:ea typeface="華康中黑體" pitchFamily="49" charset="-120"/>
                <a:cs typeface="Times New Roman" pitchFamily="18" charset="0"/>
              </a:rPr>
              <a:t>vanilla</a:t>
            </a:r>
            <a:r>
              <a:rPr lang="zh-TW" altLang="en-US" sz="2000" dirty="0">
                <a:latin typeface="Times New Roman" pitchFamily="18" charset="0"/>
                <a:ea typeface="華康中黑體" pitchFamily="49" charset="-120"/>
                <a:cs typeface="Times New Roman" pitchFamily="18" charset="0"/>
              </a:rPr>
              <a:t>從醜小鴨變身法國娃娃，從平胸變成</a:t>
            </a:r>
            <a:r>
              <a:rPr lang="en-US" altLang="zh-TW" sz="2000" dirty="0">
                <a:latin typeface="Times New Roman" pitchFamily="18" charset="0"/>
                <a:ea typeface="華康中黑體" pitchFamily="49" charset="-120"/>
                <a:cs typeface="Times New Roman" pitchFamily="18" charset="0"/>
              </a:rPr>
              <a:t>J</a:t>
            </a:r>
            <a:r>
              <a:rPr lang="zh-TW" altLang="en-US" sz="2000" dirty="0">
                <a:latin typeface="Times New Roman" pitchFamily="18" charset="0"/>
                <a:ea typeface="華康中黑體" pitchFamily="49" charset="-120"/>
                <a:cs typeface="Times New Roman" pitchFamily="18" charset="0"/>
              </a:rPr>
              <a:t>罩杯，然而她不停整形的背後，卻有顆受傷的心靈。</a:t>
            </a:r>
            <a:r>
              <a:rPr lang="en-US" altLang="zh-TW" sz="2000" dirty="0">
                <a:latin typeface="Times New Roman" pitchFamily="18" charset="0"/>
                <a:ea typeface="華康中黑體" pitchFamily="49" charset="-120"/>
                <a:cs typeface="Times New Roman" pitchFamily="18" charset="0"/>
              </a:rPr>
              <a:t>vanilla</a:t>
            </a:r>
            <a:r>
              <a:rPr lang="zh-TW" altLang="en-US" sz="2000" dirty="0">
                <a:latin typeface="Times New Roman" pitchFamily="18" charset="0"/>
                <a:ea typeface="華康中黑體" pitchFamily="49" charset="-120"/>
                <a:cs typeface="Times New Roman" pitchFamily="18" charset="0"/>
              </a:rPr>
              <a:t>在電視節目中自爆說，小時候因為長相的關係經常被同學欺負，同學罵他「鐵面」、「醜八怪」，不願靠近她。她找父親商量，沒想到連父親都說，「沒辦法，誰叫你長得醜」。由於這樣飽受霸凌的過去，讓</a:t>
            </a:r>
            <a:r>
              <a:rPr lang="en-US" altLang="zh-TW" sz="2000" dirty="0">
                <a:latin typeface="Times New Roman" pitchFamily="18" charset="0"/>
                <a:ea typeface="華康中黑體" pitchFamily="49" charset="-120"/>
                <a:cs typeface="Times New Roman" pitchFamily="18" charset="0"/>
              </a:rPr>
              <a:t>vanilla</a:t>
            </a:r>
            <a:r>
              <a:rPr lang="zh-TW" altLang="en-US" sz="2000" dirty="0">
                <a:latin typeface="Times New Roman" pitchFamily="18" charset="0"/>
                <a:ea typeface="華康中黑體" pitchFamily="49" charset="-120"/>
                <a:cs typeface="Times New Roman" pitchFamily="18" charset="0"/>
              </a:rPr>
              <a:t>不管怎麼整形都永遠嫌不夠，最終目標是，要讓自己變成人見人愛的法國娃娃。</a:t>
            </a:r>
            <a:br>
              <a:rPr lang="zh-TW" altLang="en-US" sz="2000" dirty="0">
                <a:latin typeface="Times New Roman" pitchFamily="18" charset="0"/>
                <a:ea typeface="華康中黑體" pitchFamily="49" charset="-120"/>
                <a:cs typeface="Times New Roman" pitchFamily="18" charset="0"/>
              </a:rPr>
            </a:br>
            <a:br>
              <a:rPr lang="zh-TW" altLang="en-US" sz="2000" dirty="0">
                <a:latin typeface="Times New Roman" pitchFamily="18" charset="0"/>
                <a:ea typeface="華康中黑體" pitchFamily="49" charset="-120"/>
                <a:cs typeface="Times New Roman" pitchFamily="18" charset="0"/>
              </a:rPr>
            </a:br>
            <a:r>
              <a:rPr lang="en-US" altLang="zh-TW" sz="2000" dirty="0">
                <a:latin typeface="Times New Roman" pitchFamily="18" charset="0"/>
                <a:ea typeface="華康中黑體" pitchFamily="49" charset="-120"/>
                <a:cs typeface="Times New Roman" pitchFamily="18" charset="0"/>
              </a:rPr>
              <a:t>vanilla</a:t>
            </a:r>
            <a:r>
              <a:rPr lang="zh-TW" altLang="en-US" sz="2000" dirty="0">
                <a:latin typeface="Times New Roman" pitchFamily="18" charset="0"/>
                <a:ea typeface="華康中黑體" pitchFamily="49" charset="-120"/>
                <a:cs typeface="Times New Roman" pitchFamily="18" charset="0"/>
              </a:rPr>
              <a:t>除臉形、五官整形過之外，還做過</a:t>
            </a:r>
            <a:r>
              <a:rPr lang="en-US" altLang="zh-TW" sz="2000" dirty="0">
                <a:latin typeface="Times New Roman" pitchFamily="18" charset="0"/>
                <a:ea typeface="華康中黑體" pitchFamily="49" charset="-120"/>
                <a:cs typeface="Times New Roman" pitchFamily="18" charset="0"/>
              </a:rPr>
              <a:t>2</a:t>
            </a:r>
            <a:r>
              <a:rPr lang="zh-TW" altLang="en-US" sz="2000" dirty="0">
                <a:latin typeface="Times New Roman" pitchFamily="18" charset="0"/>
                <a:ea typeface="華康中黑體" pitchFamily="49" charset="-120"/>
                <a:cs typeface="Times New Roman" pitchFamily="18" charset="0"/>
              </a:rPr>
              <a:t>次隆乳，現在已升級到Ｊ罩杯；創造理想中的</a:t>
            </a:r>
            <a:r>
              <a:rPr lang="en-US" altLang="zh-TW" sz="2000" dirty="0">
                <a:latin typeface="Times New Roman" pitchFamily="18" charset="0"/>
                <a:ea typeface="華康中黑體" pitchFamily="49" charset="-120"/>
                <a:cs typeface="Times New Roman" pitchFamily="18" charset="0"/>
              </a:rPr>
              <a:t>40</a:t>
            </a:r>
            <a:r>
              <a:rPr lang="zh-TW" altLang="en-US" sz="2000" dirty="0">
                <a:latin typeface="Times New Roman" pitchFamily="18" charset="0"/>
                <a:ea typeface="華康中黑體" pitchFamily="49" charset="-120"/>
                <a:cs typeface="Times New Roman" pitchFamily="18" charset="0"/>
              </a:rPr>
              <a:t>公分小蠻腰，動了</a:t>
            </a:r>
            <a:r>
              <a:rPr lang="en-US" altLang="zh-TW" sz="2000" dirty="0">
                <a:latin typeface="Times New Roman" pitchFamily="18" charset="0"/>
                <a:ea typeface="華康中黑體" pitchFamily="49" charset="-120"/>
                <a:cs typeface="Times New Roman" pitchFamily="18" charset="0"/>
              </a:rPr>
              <a:t>2</a:t>
            </a:r>
            <a:r>
              <a:rPr lang="zh-TW" altLang="en-US" sz="2000" dirty="0">
                <a:latin typeface="Times New Roman" pitchFamily="18" charset="0"/>
                <a:ea typeface="華康中黑體" pitchFamily="49" charset="-120"/>
                <a:cs typeface="Times New Roman" pitchFamily="18" charset="0"/>
              </a:rPr>
              <a:t>次抽脂手術，還做樹脂溶解注射；手臂也抽過脂。身高</a:t>
            </a:r>
            <a:r>
              <a:rPr lang="en-US" altLang="zh-TW" sz="2000" dirty="0">
                <a:latin typeface="Times New Roman" pitchFamily="18" charset="0"/>
                <a:ea typeface="華康中黑體" pitchFamily="49" charset="-120"/>
                <a:cs typeface="Times New Roman" pitchFamily="18" charset="0"/>
              </a:rPr>
              <a:t>152</a:t>
            </a:r>
            <a:r>
              <a:rPr lang="zh-TW" altLang="en-US" sz="2000" dirty="0">
                <a:latin typeface="Times New Roman" pitchFamily="18" charset="0"/>
                <a:ea typeface="華康中黑體" pitchFamily="49" charset="-120"/>
                <a:cs typeface="Times New Roman" pitchFamily="18" charset="0"/>
              </a:rPr>
              <a:t>公分的</a:t>
            </a:r>
            <a:r>
              <a:rPr lang="en-US" altLang="zh-TW" sz="2000" dirty="0">
                <a:latin typeface="Times New Roman" pitchFamily="18" charset="0"/>
                <a:ea typeface="華康中黑體" pitchFamily="49" charset="-120"/>
                <a:cs typeface="Times New Roman" pitchFamily="18" charset="0"/>
              </a:rPr>
              <a:t>vanilla</a:t>
            </a:r>
            <a:r>
              <a:rPr lang="zh-TW" altLang="en-US" sz="2000" dirty="0">
                <a:latin typeface="Times New Roman" pitchFamily="18" charset="0"/>
                <a:ea typeface="華康中黑體" pitchFamily="49" charset="-120"/>
                <a:cs typeface="Times New Roman" pitchFamily="18" charset="0"/>
              </a:rPr>
              <a:t>最近還準備動刀，切骨拉長身高。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外觀的改變來自對偶像的崇拜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80728"/>
          </a:xfrm>
        </p:spPr>
        <p:txBody>
          <a:bodyPr/>
          <a:lstStyle/>
          <a:p>
            <a:r>
              <a:rPr lang="zh-TW" altLang="en-US" dirty="0"/>
              <a:t>青少年多半有崇拜偶像的過程</a:t>
            </a:r>
            <a:endParaRPr lang="en-US" altLang="zh-TW" dirty="0"/>
          </a:p>
          <a:p>
            <a:pPr>
              <a:buNone/>
            </a:pPr>
            <a:endParaRPr lang="zh-TW" altLang="en-US" dirty="0"/>
          </a:p>
        </p:txBody>
      </p:sp>
      <p:graphicFrame>
        <p:nvGraphicFramePr>
          <p:cNvPr id="7" name="資料庫圖表 6"/>
          <p:cNvGraphicFramePr/>
          <p:nvPr/>
        </p:nvGraphicFramePr>
        <p:xfrm>
          <a:off x="1547664" y="126876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圖片 7" descr="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79712" y="4109908"/>
            <a:ext cx="5184576" cy="234342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 l="5607" t="25566" r="35332"/>
          <a:stretch>
            <a:fillRect/>
          </a:stretch>
        </p:blipFill>
        <p:spPr bwMode="auto">
          <a:xfrm>
            <a:off x="323528" y="404664"/>
            <a:ext cx="8539143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o5eSpaSckqCVp6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83568" y="188640"/>
            <a:ext cx="6120680" cy="3819304"/>
          </a:xfrm>
          <a:prstGeom prst="rect">
            <a:avLst/>
          </a:prstGeom>
        </p:spPr>
      </p:pic>
      <p:sp>
        <p:nvSpPr>
          <p:cNvPr id="3" name="圓角矩形 2"/>
          <p:cNvSpPr/>
          <p:nvPr/>
        </p:nvSpPr>
        <p:spPr>
          <a:xfrm>
            <a:off x="0" y="4077072"/>
            <a:ext cx="9144000" cy="25202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solidFill>
                  <a:schemeClr val="accent2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種睫毛、染髮、瞳孔放大片、水晶指甲及化妝</a:t>
            </a:r>
            <a:endParaRPr lang="en-US" altLang="zh-TW" sz="2800" dirty="0">
              <a:solidFill>
                <a:schemeClr val="accent2">
                  <a:lumMod val="75000"/>
                </a:schemeClr>
              </a:solidFill>
              <a:latin typeface="華康中圓體" pitchFamily="49" charset="-120"/>
              <a:ea typeface="華康中圓體" pitchFamily="49" charset="-120"/>
            </a:endParaRPr>
          </a:p>
          <a:p>
            <a:pPr algn="ctr"/>
            <a:r>
              <a:rPr lang="zh-TW" altLang="en-US" sz="2800" dirty="0">
                <a:solidFill>
                  <a:schemeClr val="accent2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或許無關得救，嚴肅指數不算高</a:t>
            </a:r>
            <a:endParaRPr lang="en-US" altLang="zh-TW" sz="2800" dirty="0">
              <a:solidFill>
                <a:schemeClr val="accent2">
                  <a:lumMod val="75000"/>
                </a:schemeClr>
              </a:solidFill>
              <a:latin typeface="華康中圓體" pitchFamily="49" charset="-120"/>
              <a:ea typeface="華康中圓體" pitchFamily="49" charset="-120"/>
            </a:endParaRPr>
          </a:p>
          <a:p>
            <a:pPr algn="ctr"/>
            <a:r>
              <a:rPr lang="zh-TW" altLang="en-US" sz="2800" dirty="0">
                <a:solidFill>
                  <a:schemeClr val="accent2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卻仍要思考：清潔、衛生、品質、花費及</a:t>
            </a:r>
            <a:endParaRPr lang="en-US" altLang="zh-TW" sz="2800" dirty="0">
              <a:solidFill>
                <a:schemeClr val="accent2">
                  <a:lumMod val="75000"/>
                </a:schemeClr>
              </a:solidFill>
              <a:latin typeface="華康中圓體" pitchFamily="49" charset="-120"/>
              <a:ea typeface="華康中圓體" pitchFamily="49" charset="-120"/>
            </a:endParaRPr>
          </a:p>
          <a:p>
            <a:pPr algn="ctr"/>
            <a:endParaRPr lang="en-US" altLang="zh-TW" sz="2800" dirty="0">
              <a:solidFill>
                <a:schemeClr val="accent2">
                  <a:lumMod val="75000"/>
                </a:schemeClr>
              </a:solidFill>
              <a:latin typeface="華康中圓體" pitchFamily="49" charset="-120"/>
              <a:ea typeface="華康中圓體" pitchFamily="49" charset="-120"/>
            </a:endParaRPr>
          </a:p>
          <a:p>
            <a:pPr algn="ctr"/>
            <a:r>
              <a:rPr lang="zh-TW" altLang="en-US" sz="4400" b="1" dirty="0">
                <a:solidFill>
                  <a:schemeClr val="accent2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基督徒給人的社會觀感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追求情感的歸屬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性別認同、談情說愛</a:t>
            </a:r>
          </a:p>
        </p:txBody>
      </p:sp>
      <p:pic>
        <p:nvPicPr>
          <p:cNvPr id="5" name="圖片 4" descr="傘下的陪伴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8F9FB"/>
              </a:clrFrom>
              <a:clrTo>
                <a:srgbClr val="F8F9FB">
                  <a:alpha val="0"/>
                </a:srgbClr>
              </a:clrTo>
            </a:clrChange>
          </a:blip>
          <a:srcRect l="10080" t="40319" r="12641"/>
          <a:stretch>
            <a:fillRect/>
          </a:stretch>
        </p:blipFill>
        <p:spPr>
          <a:xfrm>
            <a:off x="6012160" y="3356992"/>
            <a:ext cx="2915816" cy="225181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性別認同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>
                <a:solidFill>
                  <a:srgbClr val="002060"/>
                </a:solidFill>
              </a:rPr>
              <a:t>青少年的發展階段的自然過程</a:t>
            </a:r>
            <a:endParaRPr lang="en-US" altLang="zh-TW" dirty="0">
              <a:solidFill>
                <a:srgbClr val="002060"/>
              </a:solidFill>
            </a:endParaRPr>
          </a:p>
          <a:p>
            <a:r>
              <a:rPr lang="zh-TW" altLang="en-US" dirty="0">
                <a:solidFill>
                  <a:srgbClr val="002060"/>
                </a:solidFill>
              </a:rPr>
              <a:t>社會潮流及家庭功能的失序造成問題</a:t>
            </a:r>
            <a:endParaRPr lang="en-US" altLang="zh-TW" dirty="0">
              <a:solidFill>
                <a:srgbClr val="002060"/>
              </a:solidFill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zh-TW" altLang="en-US" sz="3200" dirty="0">
                <a:solidFill>
                  <a:srgbClr val="002060"/>
                </a:solidFill>
              </a:rPr>
              <a:t>主軸：如何面對及與討論</a:t>
            </a:r>
            <a:endParaRPr lang="en-US" altLang="zh-TW" sz="3200" dirty="0">
              <a:solidFill>
                <a:srgbClr val="002060"/>
              </a:solidFill>
            </a:endParaRPr>
          </a:p>
          <a:p>
            <a:pPr lvl="1"/>
            <a:r>
              <a:rPr lang="zh-TW" altLang="en-US" dirty="0">
                <a:solidFill>
                  <a:srgbClr val="002060"/>
                </a:solidFill>
              </a:rPr>
              <a:t>聖經上的教導</a:t>
            </a:r>
            <a:endParaRPr lang="en-US" altLang="zh-TW" dirty="0">
              <a:solidFill>
                <a:srgbClr val="002060"/>
              </a:solidFill>
            </a:endParaRPr>
          </a:p>
          <a:p>
            <a:pPr lvl="2"/>
            <a:r>
              <a:rPr lang="zh-TW" altLang="en-US" dirty="0">
                <a:solidFill>
                  <a:srgbClr val="002060"/>
                </a:solidFill>
              </a:rPr>
              <a:t>創世記</a:t>
            </a:r>
            <a:endParaRPr lang="en-US" altLang="zh-TW" dirty="0">
              <a:solidFill>
                <a:srgbClr val="002060"/>
              </a:solidFill>
            </a:endParaRPr>
          </a:p>
          <a:p>
            <a:pPr lvl="2"/>
            <a:r>
              <a:rPr lang="zh-TW" altLang="en-US" dirty="0">
                <a:solidFill>
                  <a:srgbClr val="002060"/>
                </a:solidFill>
              </a:rPr>
              <a:t>利未記</a:t>
            </a:r>
            <a:endParaRPr lang="en-US" altLang="zh-TW" dirty="0">
              <a:solidFill>
                <a:srgbClr val="002060"/>
              </a:solidFill>
            </a:endParaRPr>
          </a:p>
          <a:p>
            <a:pPr lvl="2"/>
            <a:r>
              <a:rPr lang="zh-TW" altLang="en-US" dirty="0">
                <a:solidFill>
                  <a:srgbClr val="002060"/>
                </a:solidFill>
              </a:rPr>
              <a:t>哥林多前書</a:t>
            </a:r>
            <a:endParaRPr lang="en-US" altLang="zh-TW" dirty="0">
              <a:solidFill>
                <a:srgbClr val="002060"/>
              </a:solidFill>
            </a:endParaRPr>
          </a:p>
          <a:p>
            <a:pPr lvl="1"/>
            <a:r>
              <a:rPr lang="zh-TW" altLang="en-US" dirty="0">
                <a:solidFill>
                  <a:srgbClr val="002060"/>
                </a:solidFill>
              </a:rPr>
              <a:t>課本提出與聖經教導衝突的認知問題</a:t>
            </a:r>
            <a:endParaRPr lang="en-US" altLang="zh-TW" dirty="0">
              <a:solidFill>
                <a:srgbClr val="002060"/>
              </a:solidFill>
            </a:endParaRPr>
          </a:p>
          <a:p>
            <a:pPr lvl="1"/>
            <a:r>
              <a:rPr lang="zh-TW" altLang="en-US" dirty="0">
                <a:solidFill>
                  <a:srgbClr val="002060"/>
                </a:solidFill>
              </a:rPr>
              <a:t>性別認同出現問題的因果複雜</a:t>
            </a:r>
            <a:endParaRPr lang="en-US" altLang="zh-TW" dirty="0">
              <a:solidFill>
                <a:srgbClr val="002060"/>
              </a:solidFill>
            </a:endParaRPr>
          </a:p>
          <a:p>
            <a:pPr lvl="1"/>
            <a:endParaRPr lang="en-US" altLang="zh-TW" dirty="0"/>
          </a:p>
        </p:txBody>
      </p:sp>
      <p:sp>
        <p:nvSpPr>
          <p:cNvPr id="4" name="動作按鈕: 下一項 3">
            <a:hlinkClick r:id="" action="ppaction://hlinkshowjump?jump=nextslide" highlightClick="1"/>
          </p:cNvPr>
          <p:cNvSpPr/>
          <p:nvPr/>
        </p:nvSpPr>
        <p:spPr>
          <a:xfrm>
            <a:off x="7452320" y="2204864"/>
            <a:ext cx="288032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Picture 2" descr="https://encrypted-tbn2.gstatic.com/images?q=tbn:ANd9GcQXX5vIOd76n0QbCnRqI9kcupYC-XVvw9rMNBqbAZgdip7KMif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404664"/>
            <a:ext cx="1296144" cy="924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隨處可見的觀念宣達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zh-TW" altLang="en-US" dirty="0"/>
              <a:t>文學作品：紅樓夢、孽子</a:t>
            </a:r>
            <a:endParaRPr lang="en-US" altLang="zh-TW" dirty="0"/>
          </a:p>
          <a:p>
            <a:r>
              <a:rPr lang="zh-TW" altLang="en-US" dirty="0"/>
              <a:t>社會流行的氛圍：酷兒同志、彩虹遊行</a:t>
            </a:r>
            <a:endParaRPr lang="en-US" altLang="zh-TW" dirty="0"/>
          </a:p>
          <a:p>
            <a:r>
              <a:rPr lang="zh-TW" altLang="en-US" dirty="0"/>
              <a:t>學校教育：課本對性別的敘述</a:t>
            </a:r>
            <a:endParaRPr lang="en-US" altLang="zh-TW" dirty="0"/>
          </a:p>
          <a:p>
            <a:r>
              <a:rPr lang="zh-TW" altLang="en-US" dirty="0"/>
              <a:t>政治作為：立法</a:t>
            </a:r>
            <a:endParaRPr lang="en-US" altLang="zh-TW" dirty="0"/>
          </a:p>
          <a:p>
            <a:r>
              <a:rPr lang="zh-TW" altLang="en-US" dirty="0"/>
              <a:t>廣告：台新銀行玫瑰卡</a:t>
            </a:r>
            <a:r>
              <a:rPr lang="en-US" altLang="zh-TW" dirty="0"/>
              <a:t>https://www.youtube.com/watch?v=0V41B5YYjwo</a:t>
            </a:r>
          </a:p>
          <a:p>
            <a:r>
              <a:rPr lang="zh-TW" altLang="en-US" dirty="0"/>
              <a:t>電影：</a:t>
            </a:r>
            <a:endParaRPr lang="en-US" altLang="zh-TW" dirty="0"/>
          </a:p>
          <a:p>
            <a:pPr lvl="1"/>
            <a:r>
              <a:rPr lang="zh-TW" altLang="en-US" dirty="0"/>
              <a:t>斷背山</a:t>
            </a:r>
            <a:endParaRPr lang="en-US" altLang="zh-TW" dirty="0"/>
          </a:p>
          <a:p>
            <a:pPr lvl="1"/>
            <a:r>
              <a:rPr lang="zh-TW" altLang="en-US" dirty="0"/>
              <a:t>愛回來</a:t>
            </a:r>
            <a:r>
              <a:rPr lang="en-US" altLang="zh-TW" dirty="0"/>
              <a:t>(</a:t>
            </a:r>
            <a:r>
              <a:rPr lang="zh-TW" altLang="en-US" dirty="0"/>
              <a:t>多元成家議題</a:t>
            </a:r>
            <a:r>
              <a:rPr lang="en-US" altLang="zh-TW" dirty="0"/>
              <a:t>)</a:t>
            </a:r>
          </a:p>
          <a:p>
            <a:pPr lvl="1"/>
            <a:r>
              <a:rPr lang="zh-TW" altLang="en-US" dirty="0"/>
              <a:t>角落</a:t>
            </a:r>
            <a:r>
              <a:rPr lang="en-US" altLang="zh-TW" dirty="0"/>
              <a:t>(</a:t>
            </a:r>
            <a:r>
              <a:rPr lang="zh-TW" altLang="en-US" dirty="0"/>
              <a:t>同志情愛</a:t>
            </a:r>
            <a:r>
              <a:rPr lang="en-US" altLang="zh-TW" dirty="0"/>
              <a:t>)</a:t>
            </a:r>
          </a:p>
        </p:txBody>
      </p:sp>
      <p:grpSp>
        <p:nvGrpSpPr>
          <p:cNvPr id="4" name="群組 3"/>
          <p:cNvGrpSpPr/>
          <p:nvPr/>
        </p:nvGrpSpPr>
        <p:grpSpPr>
          <a:xfrm>
            <a:off x="1187624" y="3284984"/>
            <a:ext cx="7643931" cy="3015694"/>
            <a:chOff x="1187624" y="1340768"/>
            <a:chExt cx="7643931" cy="3015694"/>
          </a:xfrm>
        </p:grpSpPr>
        <p:pic>
          <p:nvPicPr>
            <p:cNvPr id="5" name="圖片 4" descr="MC900287582.bmp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24128" y="1340768"/>
              <a:ext cx="3107427" cy="3015694"/>
            </a:xfrm>
            <a:prstGeom prst="rect">
              <a:avLst/>
            </a:prstGeom>
          </p:spPr>
        </p:pic>
        <p:sp>
          <p:nvSpPr>
            <p:cNvPr id="6" name="圓角矩形 5"/>
            <p:cNvSpPr/>
            <p:nvPr/>
          </p:nvSpPr>
          <p:spPr>
            <a:xfrm>
              <a:off x="1187624" y="1844824"/>
              <a:ext cx="5616624" cy="2160240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zh-TW" altLang="en-US" sz="4000" b="1" dirty="0">
                  <a:solidFill>
                    <a:schemeClr val="accent1">
                      <a:lumMod val="75000"/>
                    </a:schemeClr>
                  </a:solidFill>
                  <a:latin typeface="華康行書體" pitchFamily="65" charset="-120"/>
                  <a:ea typeface="華康行書體" pitchFamily="65" charset="-120"/>
                </a:rPr>
                <a:t>以浪漫、唯美及悲壯的情緒感染閱聽大眾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談情說愛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教會的孩子比較不容易陷入愛情的泥淖？</a:t>
            </a:r>
            <a:endParaRPr lang="en-US" altLang="zh-TW" dirty="0"/>
          </a:p>
          <a:p>
            <a:pPr lvl="1"/>
            <a:r>
              <a:rPr lang="zh-TW" altLang="en-US" dirty="0"/>
              <a:t>卡通、動漫、電影、偶像劇及日韓劇的影響</a:t>
            </a:r>
            <a:endParaRPr lang="en-US" altLang="zh-TW" dirty="0"/>
          </a:p>
          <a:p>
            <a:pPr lvl="1"/>
            <a:r>
              <a:rPr lang="zh-TW" altLang="en-US" dirty="0"/>
              <a:t>家庭因素</a:t>
            </a:r>
            <a:endParaRPr lang="en-US" altLang="zh-TW" dirty="0"/>
          </a:p>
          <a:p>
            <a:pPr lvl="1"/>
            <a:r>
              <a:rPr lang="zh-TW" altLang="en-US" dirty="0"/>
              <a:t>宗教教育的深根與否</a:t>
            </a:r>
            <a:endParaRPr lang="en-US" altLang="zh-TW" dirty="0"/>
          </a:p>
          <a:p>
            <a:pPr lvl="1"/>
            <a:endParaRPr lang="zh-TW" altLang="en-US" dirty="0"/>
          </a:p>
        </p:txBody>
      </p:sp>
      <p:sp>
        <p:nvSpPr>
          <p:cNvPr id="4" name="圓角矩形 3"/>
          <p:cNvSpPr/>
          <p:nvPr/>
        </p:nvSpPr>
        <p:spPr>
          <a:xfrm>
            <a:off x="611560" y="4221088"/>
            <a:ext cx="8064896" cy="187220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rgbClr val="0033CC"/>
                </a:solidFill>
                <a:latin typeface="華康中黑體" pitchFamily="49" charset="-120"/>
                <a:ea typeface="華康中黑體" pitchFamily="49" charset="-120"/>
              </a:rPr>
              <a:t>羅馬書</a:t>
            </a:r>
            <a:r>
              <a:rPr lang="en-US" altLang="zh-TW" sz="2400" dirty="0">
                <a:solidFill>
                  <a:srgbClr val="0033CC"/>
                </a:solidFill>
                <a:latin typeface="華康中黑體" pitchFamily="49" charset="-120"/>
                <a:ea typeface="華康中黑體" pitchFamily="49" charset="-120"/>
              </a:rPr>
              <a:t>7:18-24</a:t>
            </a:r>
          </a:p>
          <a:p>
            <a:r>
              <a:rPr lang="zh-TW" altLang="en-US" sz="2400" dirty="0">
                <a:solidFill>
                  <a:srgbClr val="0033CC"/>
                </a:solidFill>
                <a:latin typeface="華康中黑體" pitchFamily="49" charset="-120"/>
                <a:ea typeface="華康中黑體" pitchFamily="49" charset="-120"/>
              </a:rPr>
              <a:t>保羅提到心中的律及肢體的律，兩個律交戰時</a:t>
            </a:r>
            <a:endParaRPr lang="en-US" altLang="zh-TW" sz="2400" dirty="0">
              <a:solidFill>
                <a:srgbClr val="0033CC"/>
              </a:solidFill>
              <a:latin typeface="華康中黑體" pitchFamily="49" charset="-120"/>
              <a:ea typeface="華康中黑體" pitchFamily="49" charset="-120"/>
            </a:endParaRPr>
          </a:p>
          <a:p>
            <a:r>
              <a:rPr lang="zh-TW" altLang="en-US" sz="2400" dirty="0">
                <a:solidFill>
                  <a:srgbClr val="0033CC"/>
                </a:solidFill>
                <a:latin typeface="華康中黑體" pitchFamily="49" charset="-120"/>
                <a:ea typeface="華康中黑體" pitchFamily="49" charset="-120"/>
              </a:rPr>
              <a:t>的煎熬，在教會中許多孩子也正在經歷</a:t>
            </a:r>
            <a:r>
              <a:rPr lang="en-US" altLang="zh-TW" sz="2400" dirty="0">
                <a:solidFill>
                  <a:srgbClr val="0033CC"/>
                </a:solidFill>
                <a:latin typeface="華康中黑體" pitchFamily="49" charset="-120"/>
                <a:ea typeface="華康中黑體" pitchFamily="49" charset="-120"/>
              </a:rPr>
              <a:t>………</a:t>
            </a:r>
            <a:endParaRPr lang="zh-TW" altLang="en-US" sz="2400" dirty="0">
              <a:solidFill>
                <a:srgbClr val="0033CC"/>
              </a:solidFill>
              <a:latin typeface="華康中黑體" pitchFamily="49" charset="-120"/>
              <a:ea typeface="華康中黑體" pitchFamily="49" charset="-120"/>
            </a:endParaRPr>
          </a:p>
        </p:txBody>
      </p:sp>
      <p:pic>
        <p:nvPicPr>
          <p:cNvPr id="5" name="圖片 4" descr="P_20150124_092219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4D4449"/>
              </a:clrFrom>
              <a:clrTo>
                <a:srgbClr val="4D4449">
                  <a:alpha val="0"/>
                </a:srgbClr>
              </a:clrTo>
            </a:clrChange>
          </a:blip>
          <a:srcRect l="7067" t="11151" r="3334" b="13250"/>
          <a:stretch>
            <a:fillRect/>
          </a:stretch>
        </p:blipFill>
        <p:spPr>
          <a:xfrm>
            <a:off x="7236296" y="4293096"/>
            <a:ext cx="1224136" cy="1836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4499992" y="5877272"/>
            <a:ext cx="3528392" cy="648072"/>
          </a:xfrm>
        </p:spPr>
        <p:txBody>
          <a:bodyPr/>
          <a:lstStyle/>
          <a:p>
            <a:pPr algn="r"/>
            <a:r>
              <a:rPr lang="zh-TW" altLang="en-US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北桃園教會江長慈</a:t>
            </a:r>
          </a:p>
        </p:txBody>
      </p:sp>
      <p:sp>
        <p:nvSpPr>
          <p:cNvPr id="6" name="標題 3"/>
          <p:cNvSpPr>
            <a:spLocks noGrp="1"/>
          </p:cNvSpPr>
          <p:nvPr>
            <p:ph type="ctrTitle"/>
          </p:nvPr>
        </p:nvSpPr>
        <p:spPr>
          <a:xfrm>
            <a:off x="2987824" y="1628800"/>
            <a:ext cx="5904656" cy="2406129"/>
          </a:xfrm>
        </p:spPr>
        <p:txBody>
          <a:bodyPr>
            <a:noAutofit/>
          </a:bodyPr>
          <a:lstStyle/>
          <a:p>
            <a:pPr algn="r">
              <a:lnSpc>
                <a:spcPct val="125000"/>
              </a:lnSpc>
            </a:pPr>
            <a:r>
              <a:rPr lang="zh-TW" altLang="en-US" sz="7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攜手面對</a:t>
            </a:r>
            <a:br>
              <a:rPr lang="en-US" altLang="zh-TW" sz="7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zh-TW" altLang="en-US" sz="7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巴比倫的試探</a:t>
            </a:r>
          </a:p>
        </p:txBody>
      </p:sp>
      <p:pic>
        <p:nvPicPr>
          <p:cNvPr id="7" name="圖片 6" descr="amber.JPG"/>
          <p:cNvPicPr>
            <a:picLocks noChangeAspect="1"/>
          </p:cNvPicPr>
          <p:nvPr/>
        </p:nvPicPr>
        <p:blipFill>
          <a:blip r:embed="rId2" cstate="print">
            <a:lum bright="30000" contrast="40000"/>
          </a:blip>
          <a:srcRect l="12200" t="18576" r="53150" b="15425"/>
          <a:stretch>
            <a:fillRect/>
          </a:stretch>
        </p:blipFill>
        <p:spPr>
          <a:xfrm>
            <a:off x="8100392" y="5424650"/>
            <a:ext cx="770485" cy="1100693"/>
          </a:xfrm>
          <a:prstGeom prst="rect">
            <a:avLst/>
          </a:prstGeom>
          <a:ln w="76200" cmpd="thickThin"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8" name="圖片 7" descr="good Job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122" t="2128" r="8163" b="6036"/>
          <a:stretch>
            <a:fillRect/>
          </a:stretch>
        </p:blipFill>
        <p:spPr>
          <a:xfrm>
            <a:off x="107504" y="1175680"/>
            <a:ext cx="2959988" cy="331236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指縫.jpg"/>
          <p:cNvPicPr>
            <a:picLocks noChangeAspect="1"/>
          </p:cNvPicPr>
          <p:nvPr/>
        </p:nvPicPr>
        <p:blipFill>
          <a:blip r:embed="rId2" cstate="print">
            <a:lum bright="40000" contrast="-10000"/>
          </a:blip>
          <a:srcRect l="187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63688" y="980728"/>
            <a:ext cx="6480720" cy="5112568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zh-TW" altLang="en-US" dirty="0"/>
              <a:t>止不住的淚水</a:t>
            </a:r>
            <a:endParaRPr lang="en-US" altLang="zh-TW" dirty="0"/>
          </a:p>
          <a:p>
            <a:pPr>
              <a:spcBef>
                <a:spcPts val="1800"/>
              </a:spcBef>
            </a:pPr>
            <a:r>
              <a:rPr lang="zh-TW" altLang="en-US" dirty="0"/>
              <a:t>羅馬書</a:t>
            </a:r>
            <a:r>
              <a:rPr lang="en-US" altLang="zh-TW" dirty="0"/>
              <a:t>8:35</a:t>
            </a:r>
            <a:r>
              <a:rPr lang="zh-TW" altLang="en-US" dirty="0"/>
              <a:t>，</a:t>
            </a:r>
            <a:r>
              <a:rPr lang="en-US" altLang="zh-TW" dirty="0"/>
              <a:t>38-39</a:t>
            </a:r>
          </a:p>
          <a:p>
            <a:pPr lvl="1">
              <a:spcBef>
                <a:spcPts val="1800"/>
              </a:spcBef>
            </a:pPr>
            <a:r>
              <a:rPr lang="zh-TW" altLang="en-US" dirty="0"/>
              <a:t>誰能使我們與基督的愛隔絕？</a:t>
            </a:r>
            <a:endParaRPr lang="en-US" altLang="zh-TW" dirty="0"/>
          </a:p>
          <a:p>
            <a:pPr lvl="1">
              <a:spcBef>
                <a:spcPts val="1800"/>
              </a:spcBef>
            </a:pPr>
            <a:endParaRPr lang="en-US" altLang="zh-TW" dirty="0"/>
          </a:p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zh-TW" altLang="en-US" dirty="0"/>
              <a:t>年輕的生命如此的哀傷，到底身為父母該如何幫助他們了解神的愛是如此的珍貴？如何讓他們能夠將神的道理真正放在心中？</a:t>
            </a:r>
            <a:endParaRPr lang="en-US" altLang="zh-TW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/>
          <p:cNvGrpSpPr/>
          <p:nvPr/>
        </p:nvGrpSpPr>
        <p:grpSpPr>
          <a:xfrm>
            <a:off x="1" y="692696"/>
            <a:ext cx="9144000" cy="4968552"/>
            <a:chOff x="-26315" y="-963488"/>
            <a:chExt cx="9170315" cy="4968552"/>
          </a:xfrm>
        </p:grpSpPr>
        <p:pic>
          <p:nvPicPr>
            <p:cNvPr id="4" name="圖片 3" descr="kids.jpg"/>
            <p:cNvPicPr>
              <a:picLocks noChangeAspect="1"/>
            </p:cNvPicPr>
            <p:nvPr/>
          </p:nvPicPr>
          <p:blipFill>
            <a:blip r:embed="rId2" cstate="print"/>
            <a:srcRect t="4536" b="49086"/>
            <a:stretch>
              <a:fillRect/>
            </a:stretch>
          </p:blipFill>
          <p:spPr>
            <a:xfrm>
              <a:off x="-26315" y="-963488"/>
              <a:ext cx="9170315" cy="3024336"/>
            </a:xfrm>
            <a:prstGeom prst="rect">
              <a:avLst/>
            </a:prstGeom>
          </p:spPr>
        </p:pic>
        <p:sp>
          <p:nvSpPr>
            <p:cNvPr id="5" name="圓角矩形 4"/>
            <p:cNvSpPr/>
            <p:nvPr/>
          </p:nvSpPr>
          <p:spPr>
            <a:xfrm>
              <a:off x="539552" y="1961456"/>
              <a:ext cx="7966573" cy="2043608"/>
            </a:xfrm>
            <a:prstGeom prst="roundRect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5400" b="1" dirty="0">
                  <a:solidFill>
                    <a:schemeClr val="accent6">
                      <a:lumMod val="75000"/>
                    </a:schemeClr>
                  </a:solidFill>
                  <a:latin typeface="華康溜溜體W7" pitchFamily="81" charset="-120"/>
                  <a:ea typeface="華康溜溜體W7" pitchFamily="81" charset="-120"/>
                </a:rPr>
                <a:t>陪伴成了重要的課題</a:t>
              </a: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MP9004393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404648" cy="685800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683568" y="908720"/>
            <a:ext cx="7416824" cy="3020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638" indent="-274638">
              <a:lnSpc>
                <a:spcPct val="150000"/>
              </a:lnSpc>
              <a:buFont typeface="Arial" pitchFamily="34" charset="0"/>
              <a:buChar char="•"/>
            </a:pPr>
            <a:r>
              <a:rPr lang="zh-TW" altLang="en-US" sz="4400" b="1" dirty="0">
                <a:solidFill>
                  <a:schemeClr val="bg1"/>
                </a:solidFill>
                <a:latin typeface="華康行書體" pitchFamily="65" charset="-120"/>
                <a:ea typeface="華康行書體" pitchFamily="65" charset="-120"/>
              </a:rPr>
              <a:t>陪伴：作伴、伴隨</a:t>
            </a:r>
            <a:endParaRPr lang="en-US" altLang="zh-TW" sz="4400" b="1" dirty="0">
              <a:solidFill>
                <a:schemeClr val="bg1"/>
              </a:solidFill>
              <a:latin typeface="華康行書體" pitchFamily="65" charset="-120"/>
              <a:ea typeface="華康行書體" pitchFamily="65" charset="-120"/>
            </a:endParaRPr>
          </a:p>
          <a:p>
            <a:pPr marL="274638" indent="-274638">
              <a:lnSpc>
                <a:spcPct val="150000"/>
              </a:lnSpc>
              <a:buFont typeface="Arial" pitchFamily="34" charset="0"/>
              <a:buChar char="•"/>
            </a:pPr>
            <a:r>
              <a:rPr lang="zh-TW" altLang="en-US" sz="4400" b="1" dirty="0">
                <a:solidFill>
                  <a:schemeClr val="bg1"/>
                </a:solidFill>
                <a:latin typeface="華康行書體" pitchFamily="65" charset="-120"/>
                <a:ea typeface="華康行書體" pitchFamily="65" charset="-120"/>
              </a:rPr>
              <a:t>坐在一旁，呼吸同一個空間的空氣？</a:t>
            </a:r>
            <a:endParaRPr lang="en-US" altLang="zh-TW" sz="4400" b="1" dirty="0">
              <a:solidFill>
                <a:schemeClr val="bg1"/>
              </a:solidFill>
              <a:latin typeface="華康行書體" pitchFamily="65" charset="-120"/>
              <a:ea typeface="華康行書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貓頭鷹博士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772816"/>
            <a:ext cx="3096344" cy="3096344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3779912" y="2420888"/>
            <a:ext cx="44644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600" dirty="0">
                <a:solidFill>
                  <a:schemeClr val="bg2">
                    <a:lumMod val="10000"/>
                  </a:schemeClr>
                </a:solidFill>
                <a:latin typeface="華康勘亭流" pitchFamily="65" charset="-120"/>
                <a:ea typeface="華康勘亭流" pitchFamily="65" charset="-120"/>
              </a:rPr>
              <a:t>如何陪伴？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資料庫圖表 2"/>
          <p:cNvGraphicFramePr/>
          <p:nvPr/>
        </p:nvGraphicFramePr>
        <p:xfrm>
          <a:off x="251520" y="692696"/>
          <a:ext cx="8568952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圓角矩形 3"/>
          <p:cNvSpPr/>
          <p:nvPr/>
        </p:nvSpPr>
        <p:spPr>
          <a:xfrm>
            <a:off x="539552" y="3356992"/>
            <a:ext cx="1800200" cy="324036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6000" dirty="0">
                <a:latin typeface="華康勘亭流" pitchFamily="65" charset="-120"/>
                <a:ea typeface="華康勘亭流" pitchFamily="65" charset="-120"/>
              </a:rPr>
              <a:t>紀律</a:t>
            </a:r>
          </a:p>
        </p:txBody>
      </p:sp>
      <p:sp>
        <p:nvSpPr>
          <p:cNvPr id="5" name="圓角矩形 4"/>
          <p:cNvSpPr/>
          <p:nvPr/>
        </p:nvSpPr>
        <p:spPr>
          <a:xfrm>
            <a:off x="2627784" y="3356992"/>
            <a:ext cx="1800200" cy="324036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6000" dirty="0">
                <a:latin typeface="華康勘亭流" pitchFamily="65" charset="-120"/>
                <a:ea typeface="華康勘亭流" pitchFamily="65" charset="-120"/>
              </a:rPr>
              <a:t>彈性</a:t>
            </a:r>
          </a:p>
        </p:txBody>
      </p:sp>
      <p:sp>
        <p:nvSpPr>
          <p:cNvPr id="6" name="圓角矩形 5"/>
          <p:cNvSpPr/>
          <p:nvPr/>
        </p:nvSpPr>
        <p:spPr>
          <a:xfrm>
            <a:off x="4644008" y="3356992"/>
            <a:ext cx="1800200" cy="324036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6000" dirty="0">
                <a:latin typeface="華康勘亭流" pitchFamily="65" charset="-120"/>
                <a:ea typeface="華康勘亭流" pitchFamily="65" charset="-120"/>
              </a:rPr>
              <a:t>信任</a:t>
            </a:r>
          </a:p>
        </p:txBody>
      </p:sp>
      <p:sp>
        <p:nvSpPr>
          <p:cNvPr id="7" name="圓角矩形 6"/>
          <p:cNvSpPr/>
          <p:nvPr/>
        </p:nvSpPr>
        <p:spPr>
          <a:xfrm>
            <a:off x="6732240" y="3356992"/>
            <a:ext cx="1800200" cy="324036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6000" dirty="0">
                <a:latin typeface="華康勘亭流" pitchFamily="65" charset="-120"/>
                <a:ea typeface="華康勘亭流" pitchFamily="65" charset="-120"/>
              </a:rPr>
              <a:t>品質</a:t>
            </a:r>
          </a:p>
        </p:txBody>
      </p:sp>
      <p:sp>
        <p:nvSpPr>
          <p:cNvPr id="8" name="圓角矩形 7"/>
          <p:cNvSpPr/>
          <p:nvPr/>
        </p:nvSpPr>
        <p:spPr>
          <a:xfrm>
            <a:off x="467544" y="908720"/>
            <a:ext cx="8136904" cy="21602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6000" dirty="0">
                <a:latin typeface="華康勘亭流" pitchFamily="65" charset="-120"/>
                <a:ea typeface="華康勘亭流" pitchFamily="65" charset="-120"/>
              </a:rPr>
              <a:t>共同的需要：支持</a:t>
            </a:r>
          </a:p>
        </p:txBody>
      </p:sp>
      <p:pic>
        <p:nvPicPr>
          <p:cNvPr id="2050" name="Picture 2" descr="https://encrypted-tbn2.gstatic.com/images?q=tbn:ANd9GcR5dTBTe7UobqrmSwW3GF9D7HckMrauB7ar1_4Mg7lisUIxdpbt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264" y="1340768"/>
            <a:ext cx="1637262" cy="1743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/>
          <p:cNvSpPr/>
          <p:nvPr/>
        </p:nvSpPr>
        <p:spPr>
          <a:xfrm>
            <a:off x="611560" y="548680"/>
            <a:ext cx="8064896" cy="612068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zh-TW" altLang="en-US" sz="3600" dirty="0">
                <a:latin typeface="華康粗圓體" pitchFamily="49" charset="-120"/>
                <a:ea typeface="華康粗圓體" pitchFamily="49" charset="-120"/>
              </a:rPr>
              <a:t>孩童時期 </a:t>
            </a:r>
            <a:r>
              <a:rPr lang="en-US" altLang="zh-TW" sz="3600" dirty="0">
                <a:latin typeface="華康粗圓體" pitchFamily="49" charset="-120"/>
                <a:ea typeface="華康粗圓體" pitchFamily="49" charset="-120"/>
              </a:rPr>
              <a:t>3~12</a:t>
            </a:r>
            <a:r>
              <a:rPr lang="zh-TW" altLang="en-US" sz="3600" dirty="0">
                <a:latin typeface="華康粗圓體" pitchFamily="49" charset="-120"/>
                <a:ea typeface="華康粗圓體" pitchFamily="49" charset="-120"/>
              </a:rPr>
              <a:t>歲：建立紀律</a:t>
            </a:r>
            <a:endParaRPr lang="en-US" altLang="zh-TW" sz="3600" dirty="0">
              <a:latin typeface="華康粗圓體" pitchFamily="49" charset="-120"/>
              <a:ea typeface="華康粗圓體" pitchFamily="49" charset="-120"/>
            </a:endParaRPr>
          </a:p>
          <a:p>
            <a:endParaRPr lang="en-US" altLang="zh-TW" sz="2800" dirty="0">
              <a:latin typeface="華康粗圓體" pitchFamily="49" charset="-120"/>
              <a:ea typeface="華康粗圓體" pitchFamily="49" charset="-120"/>
            </a:endParaRPr>
          </a:p>
          <a:p>
            <a:pPr marL="274638" indent="-274638">
              <a:spcBef>
                <a:spcPts val="600"/>
              </a:spcBef>
              <a:buFont typeface="Arial" pitchFamily="34" charset="0"/>
              <a:buChar char="•"/>
            </a:pPr>
            <a:r>
              <a:rPr lang="zh-TW" altLang="en-US" sz="2800" dirty="0">
                <a:latin typeface="華康粗圓體" pitchFamily="49" charset="-120"/>
                <a:ea typeface="華康粗圓體" pitchFamily="49" charset="-120"/>
              </a:rPr>
              <a:t>何為紀律</a:t>
            </a:r>
            <a:endParaRPr lang="en-US" altLang="zh-TW" sz="2800" dirty="0">
              <a:latin typeface="華康粗圓體" pitchFamily="49" charset="-120"/>
              <a:ea typeface="華康粗圓體" pitchFamily="49" charset="-120"/>
            </a:endParaRPr>
          </a:p>
          <a:p>
            <a:pPr marL="731838" lvl="1" indent="-274638">
              <a:spcBef>
                <a:spcPts val="600"/>
              </a:spcBef>
              <a:buFont typeface="Arial" pitchFamily="34" charset="0"/>
              <a:buChar char="•"/>
            </a:pPr>
            <a:r>
              <a:rPr lang="zh-TW" altLang="en-US" sz="2800" dirty="0">
                <a:latin typeface="華康粗圓體" pitchFamily="49" charset="-120"/>
                <a:ea typeface="華康粗圓體" pitchFamily="49" charset="-120"/>
              </a:rPr>
              <a:t>規律的生活習慣</a:t>
            </a:r>
            <a:endParaRPr lang="en-US" altLang="zh-TW" sz="2800" dirty="0">
              <a:latin typeface="華康粗圓體" pitchFamily="49" charset="-120"/>
              <a:ea typeface="華康粗圓體" pitchFamily="49" charset="-120"/>
            </a:endParaRPr>
          </a:p>
          <a:p>
            <a:pPr marL="731838" lvl="1" indent="-274638">
              <a:spcBef>
                <a:spcPts val="600"/>
              </a:spcBef>
              <a:buFont typeface="Arial" pitchFamily="34" charset="0"/>
              <a:buChar char="•"/>
            </a:pPr>
            <a:r>
              <a:rPr lang="zh-TW" altLang="en-US" sz="2800" dirty="0">
                <a:latin typeface="華康粗圓體" pitchFamily="49" charset="-120"/>
                <a:ea typeface="華康粗圓體" pitchFamily="49" charset="-120"/>
              </a:rPr>
              <a:t>賞罰分明</a:t>
            </a:r>
            <a:endParaRPr lang="en-US" altLang="zh-TW" sz="2800" dirty="0">
              <a:latin typeface="華康粗圓體" pitchFamily="49" charset="-120"/>
              <a:ea typeface="華康粗圓體" pitchFamily="49" charset="-120"/>
            </a:endParaRPr>
          </a:p>
          <a:p>
            <a:pPr marL="274638" indent="-274638">
              <a:spcBef>
                <a:spcPts val="600"/>
              </a:spcBef>
              <a:buFont typeface="Arial" pitchFamily="34" charset="0"/>
              <a:buChar char="•"/>
            </a:pPr>
            <a:r>
              <a:rPr lang="zh-TW" altLang="en-US" sz="2800" dirty="0">
                <a:latin typeface="華康粗圓體" pitchFamily="49" charset="-120"/>
                <a:ea typeface="華康粗圓體" pitchFamily="49" charset="-120"/>
              </a:rPr>
              <a:t>如何做</a:t>
            </a:r>
            <a:endParaRPr lang="en-US" altLang="zh-TW" sz="2800" dirty="0">
              <a:latin typeface="華康粗圓體" pitchFamily="49" charset="-120"/>
              <a:ea typeface="華康粗圓體" pitchFamily="49" charset="-120"/>
            </a:endParaRPr>
          </a:p>
          <a:p>
            <a:pPr marL="731838" lvl="1" indent="-274638">
              <a:spcBef>
                <a:spcPts val="600"/>
              </a:spcBef>
              <a:buFont typeface="Arial" pitchFamily="34" charset="0"/>
              <a:buChar char="•"/>
            </a:pPr>
            <a:r>
              <a:rPr lang="zh-TW" altLang="en-US" sz="2800" dirty="0">
                <a:latin typeface="華康粗圓體" pitchFamily="49" charset="-120"/>
                <a:ea typeface="華康粗圓體" pitchFamily="49" charset="-120"/>
              </a:rPr>
              <a:t>放下自己：以身作則</a:t>
            </a:r>
            <a:endParaRPr lang="en-US" altLang="zh-TW" sz="2800" dirty="0">
              <a:latin typeface="華康粗圓體" pitchFamily="49" charset="-120"/>
              <a:ea typeface="華康粗圓體" pitchFamily="49" charset="-120"/>
            </a:endParaRPr>
          </a:p>
          <a:p>
            <a:pPr marL="731838" lvl="1" indent="-274638">
              <a:spcBef>
                <a:spcPts val="600"/>
              </a:spcBef>
              <a:buFont typeface="Arial" pitchFamily="34" charset="0"/>
              <a:buChar char="•"/>
            </a:pPr>
            <a:r>
              <a:rPr lang="zh-TW" altLang="en-US" sz="2800" dirty="0">
                <a:latin typeface="華康粗圓體" pitchFamily="49" charset="-120"/>
                <a:ea typeface="華康粗圓體" pitchFamily="49" charset="-120"/>
              </a:rPr>
              <a:t>耐心：高</a:t>
            </a:r>
            <a:r>
              <a:rPr lang="en-US" altLang="zh-TW" sz="2800" dirty="0">
                <a:latin typeface="華康粗圓體" pitchFamily="49" charset="-120"/>
                <a:ea typeface="華康粗圓體" pitchFamily="49" charset="-120"/>
              </a:rPr>
              <a:t>EQ</a:t>
            </a:r>
            <a:r>
              <a:rPr lang="zh-TW" altLang="en-US" sz="2800" dirty="0">
                <a:latin typeface="華康粗圓體" pitchFamily="49" charset="-120"/>
                <a:ea typeface="華康粗圓體" pitchFamily="49" charset="-120"/>
              </a:rPr>
              <a:t>的父母，高</a:t>
            </a:r>
            <a:r>
              <a:rPr lang="en-US" altLang="zh-TW" sz="2800" dirty="0">
                <a:latin typeface="華康粗圓體" pitchFamily="49" charset="-120"/>
                <a:ea typeface="華康粗圓體" pitchFamily="49" charset="-120"/>
              </a:rPr>
              <a:t>EQ</a:t>
            </a:r>
            <a:r>
              <a:rPr lang="zh-TW" altLang="en-US" sz="2800" dirty="0">
                <a:latin typeface="華康粗圓體" pitchFamily="49" charset="-120"/>
                <a:ea typeface="華康粗圓體" pitchFamily="49" charset="-120"/>
              </a:rPr>
              <a:t>的孩子</a:t>
            </a:r>
            <a:endParaRPr lang="en-US" altLang="zh-TW" sz="2800" dirty="0">
              <a:latin typeface="華康粗圓體" pitchFamily="49" charset="-120"/>
              <a:ea typeface="華康粗圓體" pitchFamily="49" charset="-120"/>
            </a:endParaRPr>
          </a:p>
          <a:p>
            <a:pPr marL="731838" lvl="1" indent="-274638">
              <a:spcBef>
                <a:spcPts val="600"/>
              </a:spcBef>
              <a:buFont typeface="Arial" pitchFamily="34" charset="0"/>
              <a:buChar char="•"/>
            </a:pPr>
            <a:r>
              <a:rPr lang="zh-TW" altLang="en-US" sz="2800" dirty="0">
                <a:latin typeface="華康粗圓體" pitchFamily="49" charset="-120"/>
                <a:ea typeface="華康粗圓體" pitchFamily="49" charset="-120"/>
              </a:rPr>
              <a:t>細心：觀察孩子的需要</a:t>
            </a:r>
            <a:endParaRPr lang="en-US" altLang="zh-TW" sz="2800" dirty="0">
              <a:latin typeface="華康粗圓體" pitchFamily="49" charset="-120"/>
              <a:ea typeface="華康粗圓體" pitchFamily="49" charset="-120"/>
            </a:endParaRPr>
          </a:p>
          <a:p>
            <a:pPr marL="731838" lvl="1" indent="-274638">
              <a:spcBef>
                <a:spcPts val="600"/>
              </a:spcBef>
              <a:buFont typeface="Arial" pitchFamily="34" charset="0"/>
              <a:buChar char="•"/>
            </a:pPr>
            <a:r>
              <a:rPr lang="zh-TW" altLang="en-US" sz="2800" dirty="0">
                <a:latin typeface="華康粗圓體" pitchFamily="49" charset="-120"/>
                <a:ea typeface="華康粗圓體" pitchFamily="49" charset="-120"/>
              </a:rPr>
              <a:t>信心：將神的話語及教訓落實於生活中</a:t>
            </a:r>
            <a:endParaRPr lang="en-US" altLang="zh-TW" sz="2800" dirty="0">
              <a:latin typeface="華康粗圓體" pitchFamily="49" charset="-120"/>
              <a:ea typeface="華康粗圓體" pitchFamily="49" charset="-120"/>
            </a:endParaRPr>
          </a:p>
          <a:p>
            <a:pPr marL="274638" indent="-274638">
              <a:spcBef>
                <a:spcPts val="600"/>
              </a:spcBef>
              <a:buFont typeface="Arial" pitchFamily="34" charset="0"/>
              <a:buChar char="•"/>
            </a:pPr>
            <a:r>
              <a:rPr lang="zh-TW" altLang="en-US" sz="2800" dirty="0">
                <a:latin typeface="華康粗圓體" pitchFamily="49" charset="-120"/>
                <a:ea typeface="華康粗圓體" pitchFamily="49" charset="-120"/>
              </a:rPr>
              <a:t>小學階段，開始啟動自我管理的機制</a:t>
            </a:r>
            <a:endParaRPr lang="en-US" altLang="zh-TW" sz="2800" dirty="0">
              <a:latin typeface="華康粗圓體" pitchFamily="49" charset="-120"/>
              <a:ea typeface="華康粗圓體" pitchFamily="49" charset="-120"/>
            </a:endParaRPr>
          </a:p>
          <a:p>
            <a:pPr marL="274638" indent="-274638">
              <a:buFont typeface="Arial" pitchFamily="34" charset="0"/>
              <a:buChar char="•"/>
            </a:pPr>
            <a:endParaRPr lang="zh-TW" altLang="en-US" sz="2800" dirty="0">
              <a:latin typeface="華康粗圓體" pitchFamily="49" charset="-120"/>
              <a:ea typeface="華康粗圓體" pitchFamily="49" charset="-120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251520" y="260648"/>
            <a:ext cx="1296144" cy="1296144"/>
            <a:chOff x="611560" y="548680"/>
            <a:chExt cx="1696804" cy="1584176"/>
          </a:xfrm>
        </p:grpSpPr>
        <p:pic>
          <p:nvPicPr>
            <p:cNvPr id="2" name="圖片 1" descr="study1.bmp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11560" y="548680"/>
              <a:ext cx="838095" cy="1542857"/>
            </a:xfrm>
            <a:prstGeom prst="rect">
              <a:avLst/>
            </a:prstGeom>
          </p:spPr>
        </p:pic>
        <p:pic>
          <p:nvPicPr>
            <p:cNvPr id="3" name="圖片 2" descr="study2.bmp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75656" y="548680"/>
              <a:ext cx="832708" cy="158417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1858230454"/>
              </p:ext>
            </p:extLst>
          </p:nvPr>
        </p:nvGraphicFramePr>
        <p:xfrm>
          <a:off x="107504" y="2132856"/>
          <a:ext cx="9036496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矩形圖說文字 3"/>
          <p:cNvSpPr/>
          <p:nvPr/>
        </p:nvSpPr>
        <p:spPr>
          <a:xfrm>
            <a:off x="4211960" y="836712"/>
            <a:ext cx="3960440" cy="1440160"/>
          </a:xfrm>
          <a:prstGeom prst="wedgeRectCallout">
            <a:avLst>
              <a:gd name="adj1" fmla="val -7695"/>
              <a:gd name="adj2" fmla="val 100601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黃金期</a:t>
            </a:r>
            <a:b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小學高年級、青春期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755576" y="692696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自律發展階段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544877" y="1443553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自治、自發、堅毅</a:t>
            </a:r>
          </a:p>
        </p:txBody>
      </p:sp>
    </p:spTree>
    <p:extLst>
      <p:ext uri="{BB962C8B-B14F-4D97-AF65-F5344CB8AC3E}">
        <p14:creationId xmlns:p14="http://schemas.microsoft.com/office/powerpoint/2010/main" val="38420908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/>
          <p:cNvSpPr/>
          <p:nvPr/>
        </p:nvSpPr>
        <p:spPr>
          <a:xfrm>
            <a:off x="611560" y="548680"/>
            <a:ext cx="8280920" cy="612068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>
              <a:spcBef>
                <a:spcPts val="600"/>
              </a:spcBef>
            </a:pPr>
            <a:r>
              <a:rPr lang="zh-TW" altLang="en-US" sz="3600" dirty="0">
                <a:latin typeface="華康粗圓體" pitchFamily="49" charset="-120"/>
                <a:ea typeface="華康粗圓體" pitchFamily="49" charset="-120"/>
              </a:rPr>
              <a:t>國中時期 </a:t>
            </a:r>
            <a:r>
              <a:rPr lang="en-US" altLang="zh-TW" sz="3600" dirty="0">
                <a:latin typeface="華康粗圓體" pitchFamily="49" charset="-120"/>
                <a:ea typeface="華康粗圓體" pitchFamily="49" charset="-120"/>
              </a:rPr>
              <a:t>13~15</a:t>
            </a:r>
            <a:r>
              <a:rPr lang="zh-TW" altLang="en-US" sz="3600" dirty="0">
                <a:latin typeface="華康粗圓體" pitchFamily="49" charset="-120"/>
                <a:ea typeface="華康粗圓體" pitchFamily="49" charset="-120"/>
              </a:rPr>
              <a:t>歲：紀律中有彈性</a:t>
            </a:r>
            <a:endParaRPr lang="en-US" altLang="zh-TW" sz="3600" dirty="0">
              <a:latin typeface="華康粗圓體" pitchFamily="49" charset="-120"/>
              <a:ea typeface="華康粗圓體" pitchFamily="49" charset="-120"/>
            </a:endParaRPr>
          </a:p>
          <a:p>
            <a:endParaRPr lang="en-US" altLang="zh-TW" sz="2800" dirty="0">
              <a:latin typeface="華康粗圓體" pitchFamily="49" charset="-120"/>
              <a:ea typeface="華康粗圓體" pitchFamily="49" charset="-120"/>
            </a:endParaRPr>
          </a:p>
          <a:p>
            <a:pPr marL="274638" indent="-274638">
              <a:spcBef>
                <a:spcPts val="600"/>
              </a:spcBef>
              <a:buFont typeface="Arial" pitchFamily="34" charset="0"/>
              <a:buChar char="•"/>
            </a:pPr>
            <a:r>
              <a:rPr lang="zh-TW" altLang="en-US" sz="2800" dirty="0">
                <a:latin typeface="華康粗圓體" pitchFamily="49" charset="-120"/>
                <a:ea typeface="華康粗圓體" pitchFamily="49" charset="-120"/>
              </a:rPr>
              <a:t>面對身體的變化，需要被理解</a:t>
            </a:r>
            <a:endParaRPr lang="en-US" altLang="zh-TW" sz="2800" dirty="0">
              <a:latin typeface="華康粗圓體" pitchFamily="49" charset="-120"/>
              <a:ea typeface="華康粗圓體" pitchFamily="49" charset="-120"/>
            </a:endParaRPr>
          </a:p>
          <a:p>
            <a:pPr marL="274638" indent="-274638">
              <a:spcBef>
                <a:spcPts val="600"/>
              </a:spcBef>
              <a:buFont typeface="Arial" pitchFamily="34" charset="0"/>
              <a:buChar char="•"/>
            </a:pPr>
            <a:r>
              <a:rPr lang="zh-TW" altLang="en-US" sz="2800" dirty="0">
                <a:latin typeface="標楷體"/>
                <a:ea typeface="標楷體"/>
              </a:rPr>
              <a:t>「</a:t>
            </a:r>
            <a:r>
              <a:rPr lang="zh-TW" altLang="en-US" sz="2800" dirty="0">
                <a:latin typeface="華康粗圓體" pitchFamily="49" charset="-120"/>
                <a:ea typeface="華康粗圓體" pitchFamily="49" charset="-120"/>
              </a:rPr>
              <a:t>嚴官府多賊人</a:t>
            </a:r>
            <a:r>
              <a:rPr lang="zh-TW" altLang="en-US" sz="2800" dirty="0">
                <a:latin typeface="標楷體"/>
                <a:ea typeface="標楷體"/>
              </a:rPr>
              <a:t>」</a:t>
            </a:r>
            <a:r>
              <a:rPr lang="zh-TW" altLang="en-US" sz="2800" dirty="0">
                <a:latin typeface="華康粗圓體" pitchFamily="49" charset="-120"/>
                <a:ea typeface="華康粗圓體" pitchFamily="49" charset="-120"/>
              </a:rPr>
              <a:t>，父母不能用壓制的方式</a:t>
            </a:r>
            <a:endParaRPr lang="en-US" altLang="zh-TW" sz="2800" dirty="0">
              <a:latin typeface="華康粗圓體" pitchFamily="49" charset="-120"/>
              <a:ea typeface="華康粗圓體" pitchFamily="49" charset="-120"/>
            </a:endParaRPr>
          </a:p>
          <a:p>
            <a:pPr marL="274638" indent="-274638">
              <a:spcBef>
                <a:spcPts val="600"/>
              </a:spcBef>
              <a:buFont typeface="Arial" pitchFamily="34" charset="0"/>
              <a:buChar char="•"/>
            </a:pPr>
            <a:r>
              <a:rPr lang="zh-TW" altLang="en-US" sz="2800" dirty="0">
                <a:latin typeface="華康粗圓體" pitchFamily="49" charset="-120"/>
                <a:ea typeface="華康粗圓體" pitchFamily="49" charset="-120"/>
              </a:rPr>
              <a:t>如何做</a:t>
            </a:r>
            <a:endParaRPr lang="en-US" altLang="zh-TW" sz="2800" dirty="0">
              <a:latin typeface="華康粗圓體" pitchFamily="49" charset="-120"/>
              <a:ea typeface="華康粗圓體" pitchFamily="49" charset="-120"/>
            </a:endParaRPr>
          </a:p>
          <a:p>
            <a:pPr marL="731838" lvl="1" indent="-274638">
              <a:spcBef>
                <a:spcPts val="600"/>
              </a:spcBef>
              <a:buFont typeface="Arial" pitchFamily="34" charset="0"/>
              <a:buChar char="•"/>
            </a:pPr>
            <a:r>
              <a:rPr lang="zh-TW" altLang="en-US" sz="2800" dirty="0">
                <a:latin typeface="華康粗圓體" pitchFamily="49" charset="-120"/>
                <a:ea typeface="華康粗圓體" pitchFamily="49" charset="-120"/>
              </a:rPr>
              <a:t>不影響身心、不牴觸信仰的事項，予以尊重</a:t>
            </a:r>
            <a:endParaRPr lang="en-US" altLang="zh-TW" sz="2800" dirty="0">
              <a:latin typeface="華康粗圓體" pitchFamily="49" charset="-120"/>
              <a:ea typeface="華康粗圓體" pitchFamily="49" charset="-120"/>
            </a:endParaRPr>
          </a:p>
          <a:p>
            <a:pPr marL="731838" lvl="1" indent="-274638">
              <a:spcBef>
                <a:spcPts val="600"/>
              </a:spcBef>
              <a:buFont typeface="Arial" pitchFamily="34" charset="0"/>
              <a:buChar char="•"/>
            </a:pPr>
            <a:r>
              <a:rPr lang="zh-TW" altLang="en-US" sz="2800" dirty="0">
                <a:latin typeface="華康粗圓體" pitchFamily="49" charset="-120"/>
                <a:ea typeface="華康粗圓體" pitchFamily="49" charset="-120"/>
              </a:rPr>
              <a:t>陪伴孩子探索未來的發展方向</a:t>
            </a:r>
            <a:endParaRPr lang="en-US" altLang="zh-TW" sz="2800" dirty="0">
              <a:latin typeface="華康粗圓體" pitchFamily="49" charset="-120"/>
              <a:ea typeface="華康粗圓體" pitchFamily="49" charset="-120"/>
            </a:endParaRPr>
          </a:p>
          <a:p>
            <a:pPr marL="731838" lvl="1" indent="-274638">
              <a:spcBef>
                <a:spcPts val="600"/>
              </a:spcBef>
              <a:buFont typeface="Arial" pitchFamily="34" charset="0"/>
              <a:buChar char="•"/>
            </a:pPr>
            <a:r>
              <a:rPr lang="zh-TW" altLang="en-US" sz="2800" dirty="0">
                <a:latin typeface="華康粗圓體" pitchFamily="49" charset="-120"/>
                <a:ea typeface="華康粗圓體" pitchFamily="49" charset="-120"/>
              </a:rPr>
              <a:t>父親的肯定比母親的稱讚重要</a:t>
            </a:r>
            <a:r>
              <a:rPr lang="en-US" altLang="zh-TW" sz="2800" dirty="0">
                <a:latin typeface="華康粗圓體" pitchFamily="49" charset="-120"/>
                <a:ea typeface="華康粗圓體" pitchFamily="49" charset="-120"/>
              </a:rPr>
              <a:t>(</a:t>
            </a:r>
            <a:r>
              <a:rPr lang="zh-TW" altLang="en-US" sz="2800" dirty="0">
                <a:latin typeface="華康粗圓體" pitchFamily="49" charset="-120"/>
                <a:ea typeface="華康粗圓體" pitchFamily="49" charset="-120"/>
              </a:rPr>
              <a:t>尤其對男孩</a:t>
            </a:r>
            <a:r>
              <a:rPr lang="en-US" altLang="zh-TW" sz="2800" dirty="0">
                <a:latin typeface="華康粗圓體" pitchFamily="49" charset="-120"/>
                <a:ea typeface="華康粗圓體" pitchFamily="49" charset="-120"/>
              </a:rPr>
              <a:t>)</a:t>
            </a:r>
          </a:p>
          <a:p>
            <a:pPr marL="731838" lvl="1" indent="-274638">
              <a:spcBef>
                <a:spcPts val="600"/>
              </a:spcBef>
              <a:buFont typeface="Arial" pitchFamily="34" charset="0"/>
              <a:buChar char="•"/>
            </a:pPr>
            <a:r>
              <a:rPr lang="zh-TW" altLang="en-US" sz="2800" dirty="0">
                <a:latin typeface="華康粗圓體" pitchFamily="49" charset="-120"/>
                <a:ea typeface="華康粗圓體" pitchFamily="49" charset="-120"/>
              </a:rPr>
              <a:t>了解生活圈內的人、事、物</a:t>
            </a:r>
            <a:endParaRPr lang="en-US" altLang="zh-TW" sz="2800" dirty="0">
              <a:latin typeface="華康粗圓體" pitchFamily="49" charset="-120"/>
              <a:ea typeface="華康粗圓體" pitchFamily="49" charset="-120"/>
            </a:endParaRPr>
          </a:p>
          <a:p>
            <a:pPr marL="731838" lvl="1" indent="-274638">
              <a:spcBef>
                <a:spcPts val="600"/>
              </a:spcBef>
              <a:buFont typeface="Arial" pitchFamily="34" charset="0"/>
              <a:buChar char="•"/>
            </a:pPr>
            <a:r>
              <a:rPr lang="zh-TW" altLang="en-US" sz="2800" dirty="0">
                <a:latin typeface="華康粗圓體" pitchFamily="49" charset="-120"/>
                <a:ea typeface="華康粗圓體" pitchFamily="49" charset="-120"/>
              </a:rPr>
              <a:t>一起參加聚會並從事休閒活動</a:t>
            </a:r>
            <a:endParaRPr lang="en-US" altLang="zh-TW" sz="2800" dirty="0">
              <a:latin typeface="華康粗圓體" pitchFamily="49" charset="-120"/>
              <a:ea typeface="華康粗圓體" pitchFamily="49" charset="-120"/>
            </a:endParaRPr>
          </a:p>
        </p:txBody>
      </p:sp>
      <p:pic>
        <p:nvPicPr>
          <p:cNvPr id="8" name="圖片 7" descr="用功中.bmp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332656"/>
            <a:ext cx="1133333" cy="1466667"/>
          </a:xfrm>
          <a:prstGeom prst="rect">
            <a:avLst/>
          </a:prstGeom>
        </p:spPr>
      </p:pic>
      <p:pic>
        <p:nvPicPr>
          <p:cNvPr id="9" name="圖片 8" descr="好夥伴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312" y="5301208"/>
            <a:ext cx="1518505" cy="1391301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/>
          <p:cNvSpPr/>
          <p:nvPr/>
        </p:nvSpPr>
        <p:spPr>
          <a:xfrm>
            <a:off x="611560" y="548680"/>
            <a:ext cx="8280920" cy="612068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>
              <a:spcBef>
                <a:spcPts val="600"/>
              </a:spcBef>
            </a:pPr>
            <a:r>
              <a:rPr lang="zh-TW" altLang="en-US" sz="3600" dirty="0">
                <a:latin typeface="華康粗圓體" pitchFamily="49" charset="-120"/>
                <a:ea typeface="華康粗圓體" pitchFamily="49" charset="-120"/>
              </a:rPr>
              <a:t>高中時期 </a:t>
            </a:r>
            <a:r>
              <a:rPr lang="en-US" altLang="zh-TW" sz="3600" dirty="0">
                <a:latin typeface="華康粗圓體" pitchFamily="49" charset="-120"/>
                <a:ea typeface="華康粗圓體" pitchFamily="49" charset="-120"/>
              </a:rPr>
              <a:t>16~18</a:t>
            </a:r>
            <a:r>
              <a:rPr lang="zh-TW" altLang="en-US" sz="3600" dirty="0">
                <a:latin typeface="華康粗圓體" pitchFamily="49" charset="-120"/>
                <a:ea typeface="華康粗圓體" pitchFamily="49" charset="-120"/>
              </a:rPr>
              <a:t>歲：信任是關鍵</a:t>
            </a:r>
            <a:endParaRPr lang="en-US" altLang="zh-TW" sz="3600" dirty="0">
              <a:latin typeface="華康粗圓體" pitchFamily="49" charset="-120"/>
              <a:ea typeface="華康粗圓體" pitchFamily="49" charset="-120"/>
            </a:endParaRPr>
          </a:p>
          <a:p>
            <a:endParaRPr lang="en-US" altLang="zh-TW" sz="2800" dirty="0">
              <a:latin typeface="華康粗圓體" pitchFamily="49" charset="-120"/>
              <a:ea typeface="華康粗圓體" pitchFamily="49" charset="-120"/>
            </a:endParaRPr>
          </a:p>
          <a:p>
            <a:pPr marL="274638" indent="-274638">
              <a:spcBef>
                <a:spcPts val="600"/>
              </a:spcBef>
              <a:buFont typeface="Arial" pitchFamily="34" charset="0"/>
              <a:buChar char="•"/>
            </a:pPr>
            <a:r>
              <a:rPr lang="zh-TW" altLang="en-US" sz="2800" dirty="0">
                <a:latin typeface="華康粗圓體" pitchFamily="49" charset="-120"/>
                <a:ea typeface="華康粗圓體" pitchFamily="49" charset="-120"/>
              </a:rPr>
              <a:t>判斷能力較佳，父母不能再緊迫盯人</a:t>
            </a:r>
            <a:endParaRPr lang="en-US" altLang="zh-TW" sz="2800" dirty="0">
              <a:latin typeface="華康粗圓體" pitchFamily="49" charset="-120"/>
              <a:ea typeface="華康粗圓體" pitchFamily="49" charset="-120"/>
            </a:endParaRPr>
          </a:p>
          <a:p>
            <a:pPr marL="274638" indent="-274638">
              <a:spcBef>
                <a:spcPts val="600"/>
              </a:spcBef>
              <a:buFont typeface="Arial" pitchFamily="34" charset="0"/>
              <a:buChar char="•"/>
            </a:pPr>
            <a:r>
              <a:rPr lang="zh-TW" altLang="en-US" sz="2800" dirty="0">
                <a:latin typeface="華康粗圓體" pitchFamily="49" charset="-120"/>
                <a:ea typeface="華康粗圓體" pitchFamily="49" charset="-120"/>
              </a:rPr>
              <a:t>協助孩子決定未來，培養單飛的能力</a:t>
            </a:r>
            <a:endParaRPr lang="en-US" altLang="zh-TW" sz="2800" dirty="0">
              <a:latin typeface="華康粗圓體" pitchFamily="49" charset="-120"/>
              <a:ea typeface="華康粗圓體" pitchFamily="49" charset="-120"/>
            </a:endParaRPr>
          </a:p>
          <a:p>
            <a:pPr marL="274638" indent="-274638">
              <a:spcBef>
                <a:spcPts val="600"/>
              </a:spcBef>
              <a:buFont typeface="Arial" pitchFamily="34" charset="0"/>
              <a:buChar char="•"/>
            </a:pPr>
            <a:r>
              <a:rPr lang="zh-TW" altLang="en-US" sz="2800" dirty="0">
                <a:latin typeface="華康粗圓體" pitchFamily="49" charset="-120"/>
                <a:ea typeface="華康粗圓體" pitchFamily="49" charset="-120"/>
              </a:rPr>
              <a:t>如何做</a:t>
            </a:r>
            <a:endParaRPr lang="en-US" altLang="zh-TW" sz="2800" dirty="0">
              <a:latin typeface="華康粗圓體" pitchFamily="49" charset="-120"/>
              <a:ea typeface="華康粗圓體" pitchFamily="49" charset="-120"/>
            </a:endParaRPr>
          </a:p>
          <a:p>
            <a:pPr marL="731838" lvl="1" indent="-274638">
              <a:spcBef>
                <a:spcPts val="600"/>
              </a:spcBef>
              <a:buFont typeface="Arial" pitchFamily="34" charset="0"/>
              <a:buChar char="•"/>
            </a:pPr>
            <a:r>
              <a:rPr lang="zh-TW" altLang="en-US" sz="2800" dirty="0">
                <a:latin typeface="華康粗圓體" pitchFamily="49" charset="-120"/>
                <a:ea typeface="華康粗圓體" pitchFamily="49" charset="-120"/>
              </a:rPr>
              <a:t>予以行動自由的尊重</a:t>
            </a:r>
            <a:endParaRPr lang="en-US" altLang="zh-TW" sz="2800" dirty="0">
              <a:latin typeface="華康粗圓體" pitchFamily="49" charset="-120"/>
              <a:ea typeface="華康粗圓體" pitchFamily="49" charset="-120"/>
            </a:endParaRPr>
          </a:p>
          <a:p>
            <a:pPr marL="731838" lvl="1" indent="-274638">
              <a:spcBef>
                <a:spcPts val="600"/>
              </a:spcBef>
              <a:buFont typeface="Arial" pitchFamily="34" charset="0"/>
              <a:buChar char="•"/>
            </a:pPr>
            <a:r>
              <a:rPr lang="zh-TW" altLang="en-US" sz="2800" dirty="0">
                <a:latin typeface="華康粗圓體" pitchFamily="49" charset="-120"/>
                <a:ea typeface="華康粗圓體" pitchFamily="49" charset="-120"/>
              </a:rPr>
              <a:t>以討論代替斥責</a:t>
            </a:r>
            <a:endParaRPr lang="en-US" altLang="zh-TW" sz="2800" dirty="0">
              <a:latin typeface="華康粗圓體" pitchFamily="49" charset="-120"/>
              <a:ea typeface="華康粗圓體" pitchFamily="49" charset="-120"/>
            </a:endParaRPr>
          </a:p>
          <a:p>
            <a:pPr marL="731838" lvl="1" indent="-274638">
              <a:spcBef>
                <a:spcPts val="600"/>
              </a:spcBef>
              <a:buFont typeface="Arial" pitchFamily="34" charset="0"/>
              <a:buChar char="•"/>
            </a:pPr>
            <a:r>
              <a:rPr lang="zh-TW" altLang="en-US" sz="2800" dirty="0">
                <a:latin typeface="華康粗圓體" pitchFamily="49" charset="-120"/>
                <a:ea typeface="華康粗圓體" pitchFamily="49" charset="-120"/>
              </a:rPr>
              <a:t>注意其異性交往狀況</a:t>
            </a:r>
            <a:endParaRPr lang="en-US" altLang="zh-TW" sz="2800" dirty="0">
              <a:latin typeface="華康粗圓體" pitchFamily="49" charset="-120"/>
              <a:ea typeface="華康粗圓體" pitchFamily="49" charset="-120"/>
            </a:endParaRPr>
          </a:p>
          <a:p>
            <a:pPr marL="274638" indent="-274638">
              <a:spcBef>
                <a:spcPts val="600"/>
              </a:spcBef>
              <a:buFont typeface="Arial" pitchFamily="34" charset="0"/>
              <a:buChar char="•"/>
            </a:pPr>
            <a:r>
              <a:rPr lang="zh-TW" altLang="en-US" sz="2800" dirty="0">
                <a:latin typeface="華康粗圓體" pitchFamily="49" charset="-120"/>
                <a:ea typeface="華康粗圓體" pitchFamily="49" charset="-120"/>
              </a:rPr>
              <a:t>重要提醒：雖然信任他，但重大事件主控權仍在父母</a:t>
            </a:r>
            <a:endParaRPr lang="en-US" altLang="zh-TW" sz="2800" dirty="0">
              <a:latin typeface="華康粗圓體" pitchFamily="49" charset="-120"/>
              <a:ea typeface="華康粗圓體" pitchFamily="49" charset="-120"/>
            </a:endParaRPr>
          </a:p>
        </p:txBody>
      </p:sp>
      <p:pic>
        <p:nvPicPr>
          <p:cNvPr id="9" name="圖片 8" descr="高中生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60648"/>
            <a:ext cx="1584176" cy="1584176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/>
          <p:cNvSpPr/>
          <p:nvPr/>
        </p:nvSpPr>
        <p:spPr>
          <a:xfrm>
            <a:off x="611560" y="548680"/>
            <a:ext cx="8280920" cy="612068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>
              <a:spcBef>
                <a:spcPts val="600"/>
              </a:spcBef>
            </a:pPr>
            <a:r>
              <a:rPr lang="zh-TW" altLang="en-US" sz="3600" dirty="0">
                <a:solidFill>
                  <a:schemeClr val="tx1"/>
                </a:solidFill>
                <a:latin typeface="華康粗圓體" pitchFamily="49" charset="-120"/>
                <a:ea typeface="華康粗圓體" pitchFamily="49" charset="-120"/>
              </a:rPr>
              <a:t>大學時期</a:t>
            </a:r>
            <a:r>
              <a:rPr lang="en-US" altLang="zh-TW" sz="3600" dirty="0">
                <a:solidFill>
                  <a:schemeClr val="tx1"/>
                </a:solidFill>
                <a:latin typeface="華康粗圓體" pitchFamily="49" charset="-120"/>
                <a:ea typeface="華康粗圓體" pitchFamily="49" charset="-120"/>
              </a:rPr>
              <a:t>19</a:t>
            </a:r>
            <a:r>
              <a:rPr lang="zh-TW" altLang="en-US" sz="3600" dirty="0">
                <a:solidFill>
                  <a:schemeClr val="tx1"/>
                </a:solidFill>
                <a:latin typeface="華康粗圓體" pitchFamily="49" charset="-120"/>
                <a:ea typeface="華康粗圓體" pitchFamily="49" charset="-120"/>
              </a:rPr>
              <a:t>歲以上：有品質的相處</a:t>
            </a:r>
            <a:endParaRPr lang="en-US" altLang="zh-TW" sz="3600" dirty="0">
              <a:solidFill>
                <a:schemeClr val="tx1"/>
              </a:solidFill>
              <a:latin typeface="華康粗圓體" pitchFamily="49" charset="-120"/>
              <a:ea typeface="華康粗圓體" pitchFamily="49" charset="-120"/>
            </a:endParaRPr>
          </a:p>
          <a:p>
            <a:endParaRPr lang="en-US" altLang="zh-TW" sz="2800" dirty="0">
              <a:latin typeface="華康粗圓體" pitchFamily="49" charset="-120"/>
              <a:ea typeface="華康粗圓體" pitchFamily="49" charset="-120"/>
            </a:endParaRPr>
          </a:p>
          <a:p>
            <a:pPr marL="274638" indent="-274638">
              <a:spcBef>
                <a:spcPts val="1200"/>
              </a:spcBef>
              <a:buFont typeface="Arial" pitchFamily="34" charset="0"/>
              <a:buChar char="•"/>
            </a:pPr>
            <a:r>
              <a:rPr lang="zh-TW" altLang="en-US" sz="2800" dirty="0">
                <a:solidFill>
                  <a:schemeClr val="tx1"/>
                </a:solidFill>
                <a:latin typeface="華康粗圓體" pitchFamily="49" charset="-120"/>
                <a:ea typeface="華康粗圓體" pitchFamily="49" charset="-120"/>
              </a:rPr>
              <a:t>父母角色的比重在孩子生命中已漸趨薄弱</a:t>
            </a:r>
            <a:endParaRPr lang="en-US" altLang="zh-TW" sz="2800" dirty="0">
              <a:solidFill>
                <a:schemeClr val="tx1"/>
              </a:solidFill>
              <a:latin typeface="華康粗圓體" pitchFamily="49" charset="-120"/>
              <a:ea typeface="華康粗圓體" pitchFamily="49" charset="-120"/>
            </a:endParaRPr>
          </a:p>
          <a:p>
            <a:pPr marL="274638" indent="-274638">
              <a:spcBef>
                <a:spcPts val="1200"/>
              </a:spcBef>
              <a:buFont typeface="Arial" pitchFamily="34" charset="0"/>
              <a:buChar char="•"/>
            </a:pPr>
            <a:r>
              <a:rPr lang="zh-TW" altLang="en-US" sz="2800" dirty="0">
                <a:solidFill>
                  <a:schemeClr val="tx1"/>
                </a:solidFill>
                <a:latin typeface="華康粗圓體" pitchFamily="49" charset="-120"/>
                <a:ea typeface="華康粗圓體" pitchFamily="49" charset="-120"/>
              </a:rPr>
              <a:t>如何做</a:t>
            </a:r>
            <a:endParaRPr lang="en-US" altLang="zh-TW" sz="2800" dirty="0">
              <a:solidFill>
                <a:schemeClr val="tx1"/>
              </a:solidFill>
              <a:latin typeface="華康粗圓體" pitchFamily="49" charset="-120"/>
              <a:ea typeface="華康粗圓體" pitchFamily="49" charset="-120"/>
            </a:endParaRPr>
          </a:p>
          <a:p>
            <a:pPr marL="731838" lvl="1" indent="-274638">
              <a:spcBef>
                <a:spcPts val="1200"/>
              </a:spcBef>
              <a:buFont typeface="Arial" pitchFamily="34" charset="0"/>
              <a:buChar char="•"/>
            </a:pPr>
            <a:r>
              <a:rPr lang="zh-TW" altLang="en-US" sz="2800" dirty="0">
                <a:solidFill>
                  <a:schemeClr val="tx1"/>
                </a:solidFill>
                <a:latin typeface="華康粗圓體" pitchFamily="49" charset="-120"/>
                <a:ea typeface="華康粗圓體" pitchFamily="49" charset="-120"/>
              </a:rPr>
              <a:t>相約出遊、喝下午茶</a:t>
            </a:r>
            <a:endParaRPr lang="en-US" altLang="zh-TW" sz="2800" dirty="0">
              <a:solidFill>
                <a:schemeClr val="tx1"/>
              </a:solidFill>
              <a:latin typeface="華康粗圓體" pitchFamily="49" charset="-120"/>
              <a:ea typeface="華康粗圓體" pitchFamily="49" charset="-120"/>
            </a:endParaRPr>
          </a:p>
          <a:p>
            <a:pPr marL="731838" lvl="1" indent="-274638">
              <a:spcBef>
                <a:spcPts val="1200"/>
              </a:spcBef>
              <a:buFont typeface="Arial" pitchFamily="34" charset="0"/>
              <a:buChar char="•"/>
            </a:pPr>
            <a:r>
              <a:rPr lang="zh-TW" altLang="en-US" sz="2800" dirty="0">
                <a:solidFill>
                  <a:schemeClr val="tx1"/>
                </a:solidFill>
                <a:latin typeface="華康粗圓體" pitchFamily="49" charset="-120"/>
                <a:ea typeface="華康粗圓體" pitchFamily="49" charset="-120"/>
              </a:rPr>
              <a:t>在輕鬆及愉快的氛圍中了解生活圈內的人、事、物</a:t>
            </a:r>
            <a:endParaRPr lang="en-US" altLang="zh-TW" sz="2800" dirty="0">
              <a:solidFill>
                <a:schemeClr val="tx1"/>
              </a:solidFill>
              <a:latin typeface="華康粗圓體" pitchFamily="49" charset="-120"/>
              <a:ea typeface="華康粗圓體" pitchFamily="49" charset="-120"/>
            </a:endParaRPr>
          </a:p>
          <a:p>
            <a:pPr marL="731838" lvl="1" indent="-274638">
              <a:spcBef>
                <a:spcPts val="1200"/>
              </a:spcBef>
              <a:buFont typeface="Arial" pitchFamily="34" charset="0"/>
              <a:buChar char="•"/>
            </a:pPr>
            <a:r>
              <a:rPr lang="zh-TW" altLang="en-US" sz="2800" dirty="0">
                <a:solidFill>
                  <a:schemeClr val="tx1"/>
                </a:solidFill>
                <a:latin typeface="華康粗圓體" pitchFamily="49" charset="-120"/>
                <a:ea typeface="華康粗圓體" pitchFamily="49" charset="-120"/>
              </a:rPr>
              <a:t>不要用父母自己的標準對待</a:t>
            </a:r>
            <a:endParaRPr lang="en-US" altLang="zh-TW" sz="2800" dirty="0">
              <a:solidFill>
                <a:schemeClr val="tx1"/>
              </a:solidFill>
              <a:latin typeface="華康粗圓體" pitchFamily="49" charset="-120"/>
              <a:ea typeface="華康粗圓體" pitchFamily="49" charset="-120"/>
            </a:endParaRPr>
          </a:p>
          <a:p>
            <a:pPr marL="731838" lvl="1" indent="-274638">
              <a:spcBef>
                <a:spcPts val="1200"/>
              </a:spcBef>
              <a:buFont typeface="Arial" pitchFamily="34" charset="0"/>
              <a:buChar char="•"/>
            </a:pPr>
            <a:r>
              <a:rPr lang="zh-TW" altLang="en-US" sz="2800" dirty="0">
                <a:solidFill>
                  <a:schemeClr val="tx1"/>
                </a:solidFill>
                <a:latin typeface="華康粗圓體" pitchFamily="49" charset="-120"/>
                <a:ea typeface="華康粗圓體" pitchFamily="49" charset="-120"/>
              </a:rPr>
              <a:t>鼓勵孩子參加團契和高級班</a:t>
            </a:r>
            <a:endParaRPr lang="en-US" altLang="zh-TW" sz="2800" dirty="0">
              <a:solidFill>
                <a:schemeClr val="tx1"/>
              </a:solidFill>
              <a:latin typeface="華康粗圓體" pitchFamily="49" charset="-120"/>
              <a:ea typeface="華康粗圓體" pitchFamily="49" charset="-120"/>
            </a:endParaRPr>
          </a:p>
          <a:p>
            <a:pPr marL="731838" lvl="1" indent="-274638">
              <a:spcBef>
                <a:spcPts val="600"/>
              </a:spcBef>
            </a:pPr>
            <a:endParaRPr lang="en-US" altLang="zh-TW" sz="2800" dirty="0">
              <a:latin typeface="華康粗圓體" pitchFamily="49" charset="-120"/>
              <a:ea typeface="華康粗圓體" pitchFamily="49" charset="-120"/>
            </a:endParaRPr>
          </a:p>
        </p:txBody>
      </p:sp>
      <p:pic>
        <p:nvPicPr>
          <p:cNvPr id="5" name="圖片 4" descr="大學生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521708" cy="165618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Bible03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 t="15750" b="17314"/>
          <a:stretch>
            <a:fillRect/>
          </a:stretch>
        </p:blipFill>
        <p:spPr>
          <a:xfrm rot="21356319">
            <a:off x="3128347" y="4110580"/>
            <a:ext cx="3052096" cy="2042968"/>
          </a:xfrm>
          <a:prstGeom prst="rect">
            <a:avLst/>
          </a:prstGeom>
        </p:spPr>
      </p:pic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115616" y="4797152"/>
            <a:ext cx="7772400" cy="1362075"/>
          </a:xfrm>
        </p:spPr>
        <p:txBody>
          <a:bodyPr/>
          <a:lstStyle/>
          <a:p>
            <a:pPr algn="r"/>
            <a:r>
              <a:rPr lang="zh-TW" altLang="en-US" dirty="0">
                <a:solidFill>
                  <a:srgbClr val="002060"/>
                </a:solidFill>
                <a:latin typeface="華康行書體" pitchFamily="65" charset="-120"/>
                <a:ea typeface="華康行書體" pitchFamily="65" charset="-120"/>
              </a:rPr>
              <a:t>歌羅西書</a:t>
            </a:r>
            <a:r>
              <a:rPr lang="en-US" altLang="zh-TW" dirty="0">
                <a:solidFill>
                  <a:srgbClr val="002060"/>
                </a:solidFill>
                <a:latin typeface="華康行書體" pitchFamily="65" charset="-120"/>
                <a:ea typeface="華康行書體" pitchFamily="65" charset="-120"/>
              </a:rPr>
              <a:t>2:8</a:t>
            </a:r>
            <a:endParaRPr lang="zh-TW" altLang="en-US" dirty="0">
              <a:solidFill>
                <a:srgbClr val="002060"/>
              </a:solidFill>
              <a:latin typeface="華康行書體" pitchFamily="65" charset="-120"/>
              <a:ea typeface="華康行書體" pitchFamily="65" charset="-120"/>
            </a:endParaRPr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>
          <a:xfrm>
            <a:off x="722313" y="548681"/>
            <a:ext cx="7772400" cy="2952327"/>
          </a:xfrm>
        </p:spPr>
        <p:txBody>
          <a:bodyPr>
            <a:noAutofit/>
          </a:bodyPr>
          <a:lstStyle/>
          <a:p>
            <a:r>
              <a:rPr lang="zh-TW" altLang="en-US" sz="4000" b="1" dirty="0">
                <a:solidFill>
                  <a:srgbClr val="002060"/>
                </a:solidFill>
                <a:latin typeface="華康行書體" pitchFamily="65" charset="-120"/>
                <a:ea typeface="華康行書體" pitchFamily="65" charset="-120"/>
              </a:rPr>
              <a:t>你們要謹慎，恐怕有人用他的理學，和虛空的妄言，不照著基督，乃照著人間的遺傳和世上的小學，就把你們擄去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good Job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122" t="2128" r="6122" b="7990"/>
          <a:stretch>
            <a:fillRect/>
          </a:stretch>
        </p:blipFill>
        <p:spPr>
          <a:xfrm>
            <a:off x="539552" y="1628800"/>
            <a:ext cx="3096344" cy="3312368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3563888" y="908720"/>
            <a:ext cx="504056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solidFill>
                  <a:srgbClr val="002060"/>
                </a:solidFill>
                <a:latin typeface="華康雅風體W3" pitchFamily="65" charset="-120"/>
                <a:ea typeface="華康雅風體W3" pitchFamily="65" charset="-120"/>
              </a:rPr>
              <a:t>當孩子經歷人生的許多決定時，放下自己想要孩子做甚麼的主導性，默默地觀察、尊重且陪著孩子去理解、去度過，唯一不能動搖的堅持，就是對信仰的持守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755576" y="5085184"/>
            <a:ext cx="7776864" cy="1309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TW" altLang="en-US" sz="2800" b="1" dirty="0">
                <a:solidFill>
                  <a:schemeClr val="accent1">
                    <a:lumMod val="50000"/>
                  </a:schemeClr>
                </a:solidFill>
                <a:latin typeface="華康標楷體" pitchFamily="65" charset="-120"/>
                <a:ea typeface="華康標楷體" pitchFamily="65" charset="-120"/>
              </a:rPr>
              <a:t>有人攻勝孤身一人，若有二人便能抵擋他，三股合成的繩子不容易折斷 </a:t>
            </a:r>
            <a:r>
              <a:rPr lang="en-US" altLang="zh-TW" sz="2800" b="1" dirty="0">
                <a:solidFill>
                  <a:schemeClr val="accent1">
                    <a:lumMod val="50000"/>
                  </a:schemeClr>
                </a:solidFill>
                <a:latin typeface="華康標楷體" pitchFamily="65" charset="-120"/>
                <a:ea typeface="華康標楷體" pitchFamily="65" charset="-120"/>
              </a:rPr>
              <a:t>(</a:t>
            </a:r>
            <a:r>
              <a:rPr lang="zh-TW" altLang="en-US" sz="2800" b="1" dirty="0">
                <a:solidFill>
                  <a:schemeClr val="accent1">
                    <a:lumMod val="50000"/>
                  </a:schemeClr>
                </a:solidFill>
                <a:latin typeface="華康標楷體" pitchFamily="65" charset="-120"/>
                <a:ea typeface="華康標楷體" pitchFamily="65" charset="-120"/>
              </a:rPr>
              <a:t>傳道書</a:t>
            </a:r>
            <a:r>
              <a:rPr lang="en-US" altLang="zh-TW" sz="2800" b="1" dirty="0">
                <a:solidFill>
                  <a:schemeClr val="accent1">
                    <a:lumMod val="50000"/>
                  </a:schemeClr>
                </a:solidFill>
                <a:latin typeface="華康標楷體" pitchFamily="65" charset="-120"/>
                <a:ea typeface="華康標楷體" pitchFamily="65" charset="-120"/>
              </a:rPr>
              <a:t>4:12)</a:t>
            </a:r>
            <a:endParaRPr lang="zh-TW" altLang="en-US" sz="2800" b="1" dirty="0">
              <a:solidFill>
                <a:schemeClr val="accent1">
                  <a:lumMod val="50000"/>
                </a:schemeClr>
              </a:solidFill>
              <a:latin typeface="華康標楷體" pitchFamily="65" charset="-120"/>
              <a:ea typeface="華康標楷體" pitchFamily="65" charset="-120"/>
            </a:endParaRPr>
          </a:p>
        </p:txBody>
      </p:sp>
      <p:pic>
        <p:nvPicPr>
          <p:cNvPr id="6" name="圖片 5" descr="一起喝茶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2924944"/>
            <a:ext cx="3276364" cy="2016224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4716016" y="3501008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solidFill>
                  <a:srgbClr val="0033CC"/>
                </a:solidFill>
                <a:latin typeface="華康儷粗圓" pitchFamily="49" charset="-120"/>
                <a:ea typeface="華康儷粗圓" pitchFamily="49" charset="-120"/>
              </a:rPr>
              <a:t>不要讓孩子</a:t>
            </a:r>
            <a:endParaRPr lang="en-US" altLang="zh-TW" sz="3600" dirty="0">
              <a:solidFill>
                <a:srgbClr val="0033CC"/>
              </a:solidFill>
              <a:latin typeface="華康儷粗圓" pitchFamily="49" charset="-120"/>
              <a:ea typeface="華康儷粗圓" pitchFamily="49" charset="-120"/>
            </a:endParaRPr>
          </a:p>
          <a:p>
            <a:r>
              <a:rPr lang="zh-TW" altLang="en-US" sz="3600" dirty="0">
                <a:solidFill>
                  <a:srgbClr val="0033CC"/>
                </a:solidFill>
                <a:latin typeface="華康儷粗圓" pitchFamily="49" charset="-120"/>
                <a:ea typeface="華康儷粗圓" pitchFamily="49" charset="-120"/>
              </a:rPr>
              <a:t>獨自面對洪流</a:t>
            </a:r>
          </a:p>
        </p:txBody>
      </p:sp>
      <p:sp>
        <p:nvSpPr>
          <p:cNvPr id="8" name="內容版面配置區 2"/>
          <p:cNvSpPr txBox="1">
            <a:spLocks/>
          </p:cNvSpPr>
          <p:nvPr/>
        </p:nvSpPr>
        <p:spPr>
          <a:xfrm>
            <a:off x="971600" y="476672"/>
            <a:ext cx="7272808" cy="1900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華康儷粗宋" pitchFamily="49" charset="-120"/>
                <a:cs typeface="Times New Roman" pitchFamily="18" charset="0"/>
              </a:rPr>
              <a:t>創世紀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華康儷粗宋" pitchFamily="49" charset="-120"/>
                <a:cs typeface="Times New Roman" pitchFamily="18" charset="0"/>
              </a:rPr>
              <a:t>11:4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華康儷粗宋" pitchFamily="49" charset="-120"/>
                <a:cs typeface="Times New Roman" pitchFamily="18" charset="0"/>
              </a:rPr>
              <a:t>  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華康儷粗宋" pitchFamily="49" charset="-120"/>
                <a:cs typeface="Times New Roman" pitchFamily="18" charset="0"/>
              </a:rPr>
              <a:t>……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華康儷粗宋" pitchFamily="49" charset="-120"/>
                <a:cs typeface="Times New Roman" pitchFamily="18" charset="0"/>
              </a:rPr>
              <a:t>免得我們分散在全地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itchFamily="18" charset="0"/>
              <a:ea typeface="華康儷粗宋" pitchFamily="49" charset="-120"/>
              <a:cs typeface="Times New Roman" pitchFamily="18" charset="0"/>
            </a:endParaRPr>
          </a:p>
          <a:p>
            <a:pPr marL="457200" marR="0" lvl="1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華康儷粗宋" pitchFamily="49" charset="-120"/>
                <a:cs typeface="Times New Roman" pitchFamily="18" charset="0"/>
              </a:rPr>
              <a:t>為了讓群體更穩固因此人們開始醞釀造塔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itchFamily="18" charset="0"/>
              <a:ea typeface="華康儷粗宋" pitchFamily="49" charset="-120"/>
              <a:cs typeface="Times New Roman" pitchFamily="18" charset="0"/>
            </a:endParaRPr>
          </a:p>
          <a:p>
            <a:pPr marL="457200" marR="0" lvl="1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華康儷粗宋" pitchFamily="49" charset="-120"/>
                <a:cs typeface="Times New Roman" pitchFamily="18" charset="0"/>
              </a:rPr>
              <a:t>當人們決定一起造塔，其實就是迎合潮流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提問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孩子遇到挫折不會尋求解決方法，只會用生氣還發洩</a:t>
            </a:r>
          </a:p>
          <a:p>
            <a:r>
              <a:rPr lang="zh-TW" altLang="en-US" dirty="0"/>
              <a:t>孩子對</a:t>
            </a:r>
            <a:r>
              <a:rPr lang="en-US" altLang="zh-TW" dirty="0"/>
              <a:t>3C</a:t>
            </a:r>
            <a:r>
              <a:rPr lang="zh-TW" altLang="en-US" dirty="0"/>
              <a:t>產品愛不釋手，該如何管理與要求</a:t>
            </a:r>
            <a:endParaRPr lang="en-US" altLang="zh-TW" dirty="0"/>
          </a:p>
          <a:p>
            <a:r>
              <a:rPr lang="zh-TW" altLang="en-US" dirty="0"/>
              <a:t>高中開始學校已經不禁止手機和</a:t>
            </a:r>
            <a:r>
              <a:rPr lang="en-US" altLang="zh-TW" dirty="0"/>
              <a:t>3C</a:t>
            </a:r>
            <a:r>
              <a:rPr lang="zh-TW" altLang="en-US" dirty="0"/>
              <a:t>的使用，父母要如何面對處理，並有效引導</a:t>
            </a:r>
            <a:endParaRPr lang="en-US" altLang="zh-TW" dirty="0"/>
          </a:p>
          <a:p>
            <a:r>
              <a:rPr lang="zh-TW" altLang="en-US" dirty="0"/>
              <a:t>孩子看中朋友、</a:t>
            </a:r>
            <a:r>
              <a:rPr lang="en-US" altLang="zh-TW" dirty="0"/>
              <a:t>3C</a:t>
            </a:r>
            <a:r>
              <a:rPr lang="zh-TW" altLang="en-US" dirty="0"/>
              <a:t>及網路，對於教會事工和活動較不在乎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7864785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/>
              <a:t>你是哪一類的父母</a:t>
            </a:r>
            <a:r>
              <a:rPr lang="en-US" altLang="zh-TW" dirty="0"/>
              <a:t>?</a:t>
            </a:r>
            <a:endParaRPr lang="zh-TW" altLang="en-US" dirty="0"/>
          </a:p>
        </p:txBody>
      </p:sp>
      <p:sp>
        <p:nvSpPr>
          <p:cNvPr id="17411" name="內容版面配置區 2"/>
          <p:cNvSpPr>
            <a:spLocks noGrp="1"/>
          </p:cNvSpPr>
          <p:nvPr>
            <p:ph type="body" sz="half" idx="1"/>
          </p:nvPr>
        </p:nvSpPr>
        <p:spPr>
          <a:xfrm>
            <a:off x="1571625" y="2071688"/>
            <a:ext cx="3602038" cy="4572000"/>
          </a:xfrm>
        </p:spPr>
        <p:txBody>
          <a:bodyPr/>
          <a:lstStyle/>
          <a:p>
            <a:pPr eaLnBrk="1" hangingPunct="1"/>
            <a:r>
              <a:rPr lang="zh-TW" altLang="en-US" sz="2000"/>
              <a:t>贏家：</a:t>
            </a:r>
          </a:p>
          <a:p>
            <a:pPr marL="742950" lvl="1" indent="-285750" eaLnBrk="1" hangingPunct="1"/>
            <a:r>
              <a:rPr lang="zh-TW" altLang="en-US" sz="1800"/>
              <a:t>防衛力強的父母</a:t>
            </a:r>
          </a:p>
          <a:p>
            <a:pPr marL="742950" lvl="1" indent="-285750" eaLnBrk="1" hangingPunct="1"/>
            <a:r>
              <a:rPr lang="zh-TW" altLang="en-US" sz="1800"/>
              <a:t>善於尋找正當理由</a:t>
            </a:r>
          </a:p>
          <a:p>
            <a:pPr marL="742950" lvl="1" indent="-285750" eaLnBrk="1" hangingPunct="1"/>
            <a:r>
              <a:rPr lang="zh-TW" altLang="en-US" sz="1800"/>
              <a:t>對於用「權威」，顯得振振有詞。</a:t>
            </a:r>
            <a:endParaRPr lang="en-US" altLang="zh-TW" sz="1800"/>
          </a:p>
          <a:p>
            <a:pPr eaLnBrk="1" hangingPunct="1"/>
            <a:r>
              <a:rPr lang="zh-TW" altLang="en-US" sz="2000"/>
              <a:t>輸家：</a:t>
            </a:r>
          </a:p>
          <a:p>
            <a:pPr marL="742950" lvl="1" indent="-285750" eaLnBrk="1" hangingPunct="1"/>
            <a:r>
              <a:rPr lang="zh-TW" altLang="en-US" sz="1800"/>
              <a:t>比例上較上方的父母少</a:t>
            </a:r>
          </a:p>
          <a:p>
            <a:pPr marL="742950" lvl="1" indent="-285750" eaLnBrk="1" hangingPunct="1"/>
            <a:r>
              <a:rPr lang="zh-TW" altLang="en-US" sz="1800"/>
              <a:t>他們給予孩子充分的自由，故意避免限制孩子的行為</a:t>
            </a:r>
            <a:endParaRPr lang="en-US" altLang="zh-TW" sz="1800"/>
          </a:p>
        </p:txBody>
      </p:sp>
      <p:sp>
        <p:nvSpPr>
          <p:cNvPr id="17412" name="Rectangle 5"/>
          <p:cNvSpPr>
            <a:spLocks noGrp="1"/>
          </p:cNvSpPr>
          <p:nvPr>
            <p:ph type="body" sz="half" idx="4294967295"/>
          </p:nvPr>
        </p:nvSpPr>
        <p:spPr>
          <a:xfrm>
            <a:off x="5326063" y="2071688"/>
            <a:ext cx="3603625" cy="4572000"/>
          </a:xfrm>
        </p:spPr>
        <p:txBody>
          <a:bodyPr/>
          <a:lstStyle/>
          <a:p>
            <a:pPr eaLnBrk="1" hangingPunct="1"/>
            <a:r>
              <a:rPr lang="zh-TW" altLang="en-US" sz="2000"/>
              <a:t>騎牆派</a:t>
            </a:r>
          </a:p>
          <a:p>
            <a:pPr lvl="1" eaLnBrk="1" hangingPunct="1"/>
            <a:r>
              <a:rPr lang="zh-TW" altLang="en-US" sz="1800"/>
              <a:t>人數最多的一群</a:t>
            </a:r>
          </a:p>
          <a:p>
            <a:pPr lvl="1" eaLnBrk="1" hangingPunct="1"/>
            <a:r>
              <a:rPr lang="zh-TW" altLang="en-US" sz="1800"/>
              <a:t>希望自己是賢明的父母</a:t>
            </a:r>
          </a:p>
          <a:p>
            <a:pPr eaLnBrk="1" hangingPunct="1"/>
            <a:r>
              <a:rPr lang="zh-TW" altLang="en-US" sz="2000"/>
              <a:t>都不是</a:t>
            </a:r>
          </a:p>
          <a:p>
            <a:pPr lvl="1" eaLnBrk="1" hangingPunct="1"/>
            <a:r>
              <a:rPr lang="zh-TW" altLang="en-US" sz="1800"/>
              <a:t>有可能嗎？</a:t>
            </a:r>
          </a:p>
          <a:p>
            <a:pPr lvl="1" eaLnBrk="1" hangingPunct="1"/>
            <a:r>
              <a:rPr lang="zh-TW" altLang="en-US" sz="1800"/>
              <a:t>雙贏有可能存在嗎？</a:t>
            </a:r>
          </a:p>
        </p:txBody>
      </p:sp>
    </p:spTree>
    <p:extLst>
      <p:ext uri="{BB962C8B-B14F-4D97-AF65-F5344CB8AC3E}">
        <p14:creationId xmlns:p14="http://schemas.microsoft.com/office/powerpoint/2010/main" val="35330565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4284663" y="2276475"/>
            <a:ext cx="3455987" cy="40322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TW" altLang="en-US">
              <a:solidFill>
                <a:srgbClr val="FFFF00"/>
              </a:solidFill>
            </a:endParaRPr>
          </a:p>
        </p:txBody>
      </p:sp>
      <p:sp>
        <p:nvSpPr>
          <p:cNvPr id="59395" name="Rectangle 3"/>
          <p:cNvSpPr>
            <a:spLocks noGrp="1"/>
          </p:cNvSpPr>
          <p:nvPr>
            <p:ph type="title" idx="4294967295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zh-TW" altLang="en-US" sz="4000" cap="none"/>
              <a:t>父母對於孩子行為的接受與否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781844" y="4235778"/>
            <a:ext cx="31067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800" dirty="0"/>
              <a:t>孩子的一切行為</a:t>
            </a:r>
          </a:p>
        </p:txBody>
      </p:sp>
      <p:sp>
        <p:nvSpPr>
          <p:cNvPr id="21509" name="Line 5"/>
          <p:cNvSpPr>
            <a:spLocks noChangeShapeType="1"/>
          </p:cNvSpPr>
          <p:nvPr/>
        </p:nvSpPr>
        <p:spPr bwMode="auto">
          <a:xfrm flipH="1">
            <a:off x="3492500" y="4508500"/>
            <a:ext cx="4248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5148263" y="2565400"/>
            <a:ext cx="1727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TW" altLang="en-US" sz="24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對於孩子行為的接受區</a:t>
            </a:r>
          </a:p>
        </p:txBody>
      </p:sp>
      <p:sp>
        <p:nvSpPr>
          <p:cNvPr id="59400" name="Text Box 8"/>
          <p:cNvSpPr txBox="1">
            <a:spLocks noChangeArrowheads="1"/>
          </p:cNvSpPr>
          <p:nvPr/>
        </p:nvSpPr>
        <p:spPr bwMode="auto">
          <a:xfrm>
            <a:off x="5219700" y="5373688"/>
            <a:ext cx="1727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TW" altLang="en-US" sz="24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對於孩子行為的拒絕區</a:t>
            </a:r>
          </a:p>
        </p:txBody>
      </p:sp>
      <p:sp>
        <p:nvSpPr>
          <p:cNvPr id="59410" name="Text Box 18"/>
          <p:cNvSpPr txBox="1">
            <a:spLocks noChangeArrowheads="1"/>
          </p:cNvSpPr>
          <p:nvPr/>
        </p:nvSpPr>
        <p:spPr bwMode="auto">
          <a:xfrm>
            <a:off x="4284663" y="3716338"/>
            <a:ext cx="3455987" cy="1562100"/>
          </a:xfrm>
          <a:prstGeom prst="rect">
            <a:avLst/>
          </a:prstGeom>
          <a:solidFill>
            <a:srgbClr val="CCFFFF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zh-TW" altLang="en-US" sz="2400" b="1">
              <a:solidFill>
                <a:srgbClr val="CC330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zh-TW" altLang="en-US" sz="2400" b="1">
                <a:solidFill>
                  <a:srgbClr val="CC3300"/>
                </a:solidFill>
              </a:rPr>
              <a:t>虛假的接受區</a:t>
            </a:r>
          </a:p>
          <a:p>
            <a:pPr algn="ctr">
              <a:spcBef>
                <a:spcPct val="50000"/>
              </a:spcBef>
            </a:pPr>
            <a:endParaRPr lang="zh-TW" altLang="en-US" sz="2400" b="1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16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父母要先自我轉型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r>
              <a:rPr lang="zh-TW" altLang="en-US" dirty="0"/>
              <a:t>體認嘮叨其實是為了自己</a:t>
            </a:r>
            <a:endParaRPr lang="en-US" altLang="zh-TW" dirty="0"/>
          </a:p>
          <a:p>
            <a:r>
              <a:rPr lang="zh-TW" altLang="en-US" dirty="0"/>
              <a:t>習慣慢慢調整：相處的模式彼此要慢慢適應</a:t>
            </a:r>
            <a:endParaRPr lang="en-US" altLang="zh-TW" dirty="0"/>
          </a:p>
          <a:p>
            <a:r>
              <a:rPr lang="zh-TW" altLang="en-US" dirty="0"/>
              <a:t>有效規範的三要點</a:t>
            </a:r>
            <a:endParaRPr lang="en-US" altLang="zh-TW" dirty="0"/>
          </a:p>
          <a:p>
            <a:pPr marL="914400" lvl="1" indent="-514350">
              <a:buFont typeface="+mj-lt"/>
              <a:buAutoNum type="arabicPeriod"/>
            </a:pPr>
            <a:r>
              <a:rPr lang="zh-TW" altLang="en-US" dirty="0"/>
              <a:t>以行動取代嘮叨</a:t>
            </a:r>
            <a:endParaRPr lang="en-US" altLang="zh-TW" dirty="0"/>
          </a:p>
          <a:p>
            <a:pPr marL="914400" lvl="1" indent="-514350">
              <a:buFont typeface="+mj-lt"/>
              <a:buAutoNum type="arabicPeriod"/>
            </a:pPr>
            <a:r>
              <a:rPr lang="zh-TW" altLang="en-US" dirty="0"/>
              <a:t>善用客觀的事實資訊</a:t>
            </a:r>
            <a:endParaRPr lang="en-US" altLang="zh-TW" dirty="0"/>
          </a:p>
          <a:p>
            <a:pPr marL="914400" lvl="1" indent="-514350">
              <a:buFont typeface="+mj-lt"/>
              <a:buAutoNum type="arabicPeriod"/>
            </a:pPr>
            <a:r>
              <a:rPr lang="zh-TW" altLang="en-US" dirty="0"/>
              <a:t>使用自然合理的行為後果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5048725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父母要先自我轉型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親子對談有四不</a:t>
            </a:r>
            <a:endParaRPr lang="en-US" altLang="zh-TW" dirty="0"/>
          </a:p>
          <a:p>
            <a:pPr lvl="1"/>
            <a:r>
              <a:rPr lang="zh-TW" altLang="en-US" dirty="0"/>
              <a:t>不要小事一提再提</a:t>
            </a:r>
            <a:endParaRPr lang="en-US" altLang="zh-TW" dirty="0"/>
          </a:p>
          <a:p>
            <a:pPr lvl="1"/>
            <a:r>
              <a:rPr lang="zh-TW" altLang="en-US" dirty="0"/>
              <a:t>不要翻舊帳</a:t>
            </a:r>
            <a:endParaRPr lang="en-US" altLang="zh-TW" dirty="0"/>
          </a:p>
          <a:p>
            <a:pPr lvl="1"/>
            <a:r>
              <a:rPr lang="zh-TW" altLang="en-US" dirty="0"/>
              <a:t>不要否定孩子</a:t>
            </a:r>
            <a:endParaRPr lang="en-US" altLang="zh-TW" dirty="0"/>
          </a:p>
          <a:p>
            <a:pPr lvl="1"/>
            <a:r>
              <a:rPr lang="zh-TW" altLang="en-US" dirty="0"/>
              <a:t>不要引起孩子的罪惡感</a:t>
            </a:r>
            <a:endParaRPr lang="en-US" altLang="zh-TW" dirty="0"/>
          </a:p>
          <a:p>
            <a:r>
              <a:rPr lang="zh-TW" altLang="en-US" dirty="0"/>
              <a:t>為孩子的獨立而歡喜：相信孩子有能力</a:t>
            </a:r>
            <a:endParaRPr lang="en-US" altLang="zh-TW" dirty="0"/>
          </a:p>
          <a:p>
            <a:pPr lvl="1"/>
            <a:r>
              <a:rPr lang="zh-TW" altLang="en-US" dirty="0"/>
              <a:t>提供選擇而非主導</a:t>
            </a:r>
            <a:endParaRPr lang="en-US" altLang="zh-TW" dirty="0"/>
          </a:p>
          <a:p>
            <a:pPr lvl="1"/>
            <a:r>
              <a:rPr lang="zh-TW" altLang="en-US" dirty="0"/>
              <a:t>善用我訊息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315230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7"/>
          <p:cNvSpPr txBox="1"/>
          <p:nvPr/>
        </p:nvSpPr>
        <p:spPr>
          <a:xfrm>
            <a:off x="6170586" y="2204864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rgbClr val="FF0000"/>
                </a:solidFill>
              </a:rPr>
              <a:t>你訊息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1457616" y="2233331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rgbClr val="FF0000"/>
                </a:solidFill>
              </a:rPr>
              <a:t>我訊息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學習使用</a:t>
            </a:r>
            <a:r>
              <a:rPr lang="zh-TW" altLang="en-US" dirty="0">
                <a:latin typeface="Malgun Gothic Semilight" panose="020B0502040204020203" pitchFamily="34" charset="-120"/>
                <a:ea typeface="Malgun Gothic Semilight" panose="020B0502040204020203" pitchFamily="34" charset="-120"/>
                <a:cs typeface="Malgun Gothic Semilight" panose="020B0502040204020203" pitchFamily="34" charset="-120"/>
              </a:rPr>
              <a:t>「</a:t>
            </a:r>
            <a:r>
              <a:rPr lang="zh-TW" altLang="en-US" dirty="0"/>
              <a:t>我訊息</a:t>
            </a:r>
            <a:r>
              <a:rPr lang="zh-TW" altLang="en-US" dirty="0">
                <a:latin typeface="Malgun Gothic Semilight" panose="020B0502040204020203" pitchFamily="34" charset="-120"/>
                <a:ea typeface="Malgun Gothic Semilight" panose="020B0502040204020203" pitchFamily="34" charset="-120"/>
                <a:cs typeface="Malgun Gothic Semilight" panose="020B0502040204020203" pitchFamily="34" charset="-120"/>
              </a:rPr>
              <a:t>」</a:t>
            </a:r>
            <a:endParaRPr lang="zh-TW" altLang="en-US" dirty="0"/>
          </a:p>
        </p:txBody>
      </p:sp>
      <p:pic>
        <p:nvPicPr>
          <p:cNvPr id="4" name="圖片 3" descr="2007 December Archive at Mashit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52469"/>
            <a:ext cx="2412192" cy="2443019"/>
          </a:xfrm>
          <a:prstGeom prst="rect">
            <a:avLst/>
          </a:prstGeom>
        </p:spPr>
      </p:pic>
      <p:pic>
        <p:nvPicPr>
          <p:cNvPr id="5" name="圖片 4" descr="Busy...doing...#@$%@*&amp;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505897"/>
            <a:ext cx="2333076" cy="2333076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323528" y="4221088"/>
            <a:ext cx="41044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400" dirty="0"/>
              <a:t>你的</a:t>
            </a:r>
            <a:r>
              <a:rPr lang="en-US" altLang="zh-TW" sz="2400" dirty="0"/>
              <a:t>6</a:t>
            </a:r>
            <a:r>
              <a:rPr lang="zh-TW" altLang="en-US" sz="2400" dirty="0"/>
              <a:t>寫太快，看起來像</a:t>
            </a:r>
            <a:r>
              <a:rPr lang="en-US" altLang="zh-TW" sz="2400" dirty="0"/>
              <a:t>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400" dirty="0"/>
              <a:t>明明會，因為寫太快就無法辨識，以至於分數就不見了</a:t>
            </a:r>
            <a:endParaRPr lang="en-US" altLang="zh-TW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400" dirty="0"/>
              <a:t>你一定很懊惱，我也覺得好可惜喔！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5220072" y="4221088"/>
            <a:ext cx="35011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dirty="0"/>
              <a:t>你的怎麼哪麼粗心？</a:t>
            </a:r>
            <a:endParaRPr lang="en-US" altLang="zh-TW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dirty="0"/>
              <a:t>考那麼差，你到底有沒有在念書？</a:t>
            </a:r>
            <a:endParaRPr lang="en-US" altLang="zh-TW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dirty="0"/>
              <a:t>下次再粗心就扣你零用錢！</a:t>
            </a:r>
          </a:p>
        </p:txBody>
      </p:sp>
    </p:spTree>
    <p:extLst>
      <p:ext uri="{BB962C8B-B14F-4D97-AF65-F5344CB8AC3E}">
        <p14:creationId xmlns:p14="http://schemas.microsoft.com/office/powerpoint/2010/main" val="2598426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思考兩者的不同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具體的描述行為</a:t>
            </a:r>
            <a:endParaRPr lang="en-US" altLang="zh-TW" dirty="0"/>
          </a:p>
          <a:p>
            <a:pPr lvl="1"/>
            <a:r>
              <a:rPr lang="zh-TW" altLang="en-US" dirty="0"/>
              <a:t>具體描述問題，對事不對人</a:t>
            </a:r>
            <a:endParaRPr lang="en-US" altLang="zh-TW" dirty="0"/>
          </a:p>
          <a:p>
            <a:pPr lvl="1"/>
            <a:r>
              <a:rPr lang="zh-TW" altLang="en-US" dirty="0"/>
              <a:t>語氣不帶責備</a:t>
            </a:r>
            <a:endParaRPr lang="en-US" altLang="zh-TW" dirty="0"/>
          </a:p>
          <a:p>
            <a:r>
              <a:rPr lang="zh-TW" altLang="en-US" dirty="0"/>
              <a:t>明確指出後果</a:t>
            </a:r>
            <a:endParaRPr lang="en-US" altLang="zh-TW" dirty="0"/>
          </a:p>
          <a:p>
            <a:pPr lvl="1"/>
            <a:r>
              <a:rPr lang="zh-TW" altLang="en-US" dirty="0"/>
              <a:t>讓孩子有機會想想，這個後果是否是他要的</a:t>
            </a:r>
            <a:endParaRPr lang="en-US" altLang="zh-TW" dirty="0"/>
          </a:p>
          <a:p>
            <a:r>
              <a:rPr lang="zh-TW" altLang="en-US" dirty="0"/>
              <a:t>說出你的感受</a:t>
            </a:r>
            <a:endParaRPr lang="en-US" altLang="zh-TW" dirty="0"/>
          </a:p>
          <a:p>
            <a:pPr lvl="1"/>
            <a:r>
              <a:rPr lang="zh-TW" altLang="en-US" dirty="0"/>
              <a:t>說明父母親因為關愛所產生的擔憂</a:t>
            </a:r>
          </a:p>
        </p:txBody>
      </p:sp>
    </p:spTree>
    <p:extLst>
      <p:ext uri="{BB962C8B-B14F-4D97-AF65-F5344CB8AC3E}">
        <p14:creationId xmlns:p14="http://schemas.microsoft.com/office/powerpoint/2010/main" val="41597015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我訊息，然後</a:t>
            </a:r>
            <a:r>
              <a:rPr lang="en-US" altLang="zh-TW" dirty="0"/>
              <a:t>……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告訴孩子為什麼自己會堅持某個底線</a:t>
            </a:r>
            <a:endParaRPr lang="en-US" altLang="zh-TW" dirty="0"/>
          </a:p>
          <a:p>
            <a:r>
              <a:rPr lang="zh-TW" altLang="en-US" dirty="0"/>
              <a:t>試著尋求雙方可以接受的解決方案</a:t>
            </a:r>
            <a:endParaRPr lang="en-US" altLang="zh-TW" dirty="0"/>
          </a:p>
          <a:p>
            <a:r>
              <a:rPr lang="zh-TW" altLang="en-US" dirty="0"/>
              <a:t>重點</a:t>
            </a:r>
            <a:endParaRPr lang="en-US" altLang="zh-TW" dirty="0"/>
          </a:p>
          <a:p>
            <a:pPr lvl="1"/>
            <a:r>
              <a:rPr lang="zh-TW" altLang="en-US" dirty="0"/>
              <a:t>彼此接納了情感</a:t>
            </a:r>
            <a:endParaRPr lang="en-US" altLang="zh-TW" dirty="0"/>
          </a:p>
          <a:p>
            <a:pPr lvl="1"/>
            <a:r>
              <a:rPr lang="zh-TW" altLang="en-US" dirty="0"/>
              <a:t>火藥味降低</a:t>
            </a:r>
            <a:endParaRPr lang="en-US" altLang="zh-TW" dirty="0"/>
          </a:p>
          <a:p>
            <a:pPr lvl="1"/>
            <a:r>
              <a:rPr lang="zh-TW" altLang="en-US" dirty="0"/>
              <a:t>理性的協商</a:t>
            </a:r>
            <a:endParaRPr lang="en-US" altLang="zh-TW" dirty="0"/>
          </a:p>
          <a:p>
            <a:pPr lvl="1"/>
            <a:r>
              <a:rPr lang="zh-TW" altLang="en-US" dirty="0"/>
              <a:t>孩子體認父母是可商量的</a:t>
            </a:r>
          </a:p>
        </p:txBody>
      </p:sp>
    </p:spTree>
    <p:extLst>
      <p:ext uri="{BB962C8B-B14F-4D97-AF65-F5344CB8AC3E}">
        <p14:creationId xmlns:p14="http://schemas.microsoft.com/office/powerpoint/2010/main" val="2650705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單箭頭接點 5"/>
          <p:cNvCxnSpPr/>
          <p:nvPr/>
        </p:nvCxnSpPr>
        <p:spPr>
          <a:xfrm>
            <a:off x="683568" y="6309320"/>
            <a:ext cx="79208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文字方塊 20"/>
          <p:cNvSpPr txBox="1"/>
          <p:nvPr/>
        </p:nvSpPr>
        <p:spPr>
          <a:xfrm>
            <a:off x="2339752" y="630932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>
                <a:solidFill>
                  <a:srgbClr val="C00000"/>
                </a:solidFill>
              </a:rPr>
              <a:t>7</a:t>
            </a:r>
            <a:r>
              <a:rPr lang="zh-TW" altLang="en-US" b="1" dirty="0">
                <a:solidFill>
                  <a:srgbClr val="C00000"/>
                </a:solidFill>
              </a:rPr>
              <a:t>歲</a:t>
            </a:r>
          </a:p>
        </p:txBody>
      </p:sp>
      <p:sp>
        <p:nvSpPr>
          <p:cNvPr id="22" name="文字方塊 21"/>
          <p:cNvSpPr txBox="1"/>
          <p:nvPr/>
        </p:nvSpPr>
        <p:spPr>
          <a:xfrm>
            <a:off x="4427984" y="630932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rgbClr val="C00000"/>
                </a:solidFill>
              </a:rPr>
              <a:t>13</a:t>
            </a:r>
            <a:r>
              <a:rPr lang="zh-TW" altLang="en-US" b="1" dirty="0">
                <a:solidFill>
                  <a:srgbClr val="C00000"/>
                </a:solidFill>
              </a:rPr>
              <a:t>歲</a:t>
            </a:r>
          </a:p>
        </p:txBody>
      </p:sp>
      <p:sp>
        <p:nvSpPr>
          <p:cNvPr id="26" name="文字方塊 25"/>
          <p:cNvSpPr txBox="1"/>
          <p:nvPr/>
        </p:nvSpPr>
        <p:spPr>
          <a:xfrm>
            <a:off x="5724128" y="630932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rgbClr val="C00000"/>
                </a:solidFill>
              </a:rPr>
              <a:t>16</a:t>
            </a:r>
            <a:r>
              <a:rPr lang="zh-TW" altLang="en-US" b="1" dirty="0">
                <a:solidFill>
                  <a:srgbClr val="C00000"/>
                </a:solidFill>
              </a:rPr>
              <a:t>歲</a:t>
            </a:r>
          </a:p>
        </p:txBody>
      </p:sp>
      <p:sp>
        <p:nvSpPr>
          <p:cNvPr id="27" name="文字方塊 26"/>
          <p:cNvSpPr txBox="1"/>
          <p:nvPr/>
        </p:nvSpPr>
        <p:spPr>
          <a:xfrm>
            <a:off x="7092280" y="630932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rgbClr val="C00000"/>
                </a:solidFill>
              </a:rPr>
              <a:t>19</a:t>
            </a:r>
            <a:r>
              <a:rPr lang="zh-TW" altLang="en-US" b="1" dirty="0">
                <a:solidFill>
                  <a:srgbClr val="C00000"/>
                </a:solidFill>
              </a:rPr>
              <a:t>歲</a:t>
            </a:r>
          </a:p>
        </p:txBody>
      </p:sp>
      <p:sp>
        <p:nvSpPr>
          <p:cNvPr id="13" name="橢圓 12"/>
          <p:cNvSpPr/>
          <p:nvPr/>
        </p:nvSpPr>
        <p:spPr>
          <a:xfrm>
            <a:off x="755576" y="3645024"/>
            <a:ext cx="3888432" cy="244827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dirty="0">
                <a:latin typeface="華康海報體W12" pitchFamily="81" charset="-120"/>
                <a:ea typeface="華康海報體W12" pitchFamily="81" charset="-120"/>
              </a:rPr>
              <a:t>宗教</a:t>
            </a:r>
          </a:p>
        </p:txBody>
      </p:sp>
      <p:sp>
        <p:nvSpPr>
          <p:cNvPr id="29" name="橢圓 28"/>
          <p:cNvSpPr/>
          <p:nvPr/>
        </p:nvSpPr>
        <p:spPr>
          <a:xfrm>
            <a:off x="1331640" y="1700808"/>
            <a:ext cx="7344816" cy="396044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>
                <a:latin typeface="華康海報體W12" pitchFamily="81" charset="-120"/>
                <a:ea typeface="華康海報體W12" pitchFamily="81" charset="-120"/>
              </a:rPr>
              <a:t>動  畫</a:t>
            </a:r>
            <a:endParaRPr lang="en-US" altLang="zh-TW" sz="4000" dirty="0">
              <a:latin typeface="華康海報體W12" pitchFamily="81" charset="-120"/>
              <a:ea typeface="華康海報體W12" pitchFamily="81" charset="-120"/>
            </a:endParaRPr>
          </a:p>
          <a:p>
            <a:pPr algn="ctr"/>
            <a:r>
              <a:rPr lang="zh-TW" altLang="en-US" sz="4000" dirty="0">
                <a:latin typeface="華康海報體W12" pitchFamily="81" charset="-120"/>
                <a:ea typeface="華康海報體W12" pitchFamily="81" charset="-120"/>
              </a:rPr>
              <a:t>漫  畫</a:t>
            </a:r>
            <a:endParaRPr lang="en-US" altLang="zh-TW" sz="4000" dirty="0">
              <a:latin typeface="華康海報體W12" pitchFamily="81" charset="-120"/>
              <a:ea typeface="華康海報體W12" pitchFamily="81" charset="-120"/>
            </a:endParaRPr>
          </a:p>
          <a:p>
            <a:pPr algn="ctr"/>
            <a:r>
              <a:rPr lang="zh-TW" altLang="en-US" sz="4000" dirty="0">
                <a:latin typeface="華康海報體W12" pitchFamily="81" charset="-120"/>
                <a:ea typeface="華康海報體W12" pitchFamily="81" charset="-120"/>
              </a:rPr>
              <a:t>電  玩</a:t>
            </a:r>
          </a:p>
        </p:txBody>
      </p:sp>
      <p:sp>
        <p:nvSpPr>
          <p:cNvPr id="33" name="文字方塊 32"/>
          <p:cNvSpPr txBox="1"/>
          <p:nvPr/>
        </p:nvSpPr>
        <p:spPr>
          <a:xfrm>
            <a:off x="323528" y="630932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>
                <a:solidFill>
                  <a:srgbClr val="C00000"/>
                </a:solidFill>
              </a:rPr>
              <a:t>0</a:t>
            </a:r>
            <a:r>
              <a:rPr lang="zh-TW" altLang="en-US" b="1" dirty="0">
                <a:solidFill>
                  <a:srgbClr val="C00000"/>
                </a:solidFill>
              </a:rPr>
              <a:t>歲</a:t>
            </a:r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altLang="zh-TW" smtClean="0"/>
              <a:pPr/>
              <a:t>4</a:t>
            </a:fld>
            <a:endParaRPr lang="en-US" altLang="zh-TW"/>
          </a:p>
        </p:txBody>
      </p:sp>
      <p:sp>
        <p:nvSpPr>
          <p:cNvPr id="31" name="橢圓 30"/>
          <p:cNvSpPr/>
          <p:nvPr/>
        </p:nvSpPr>
        <p:spPr>
          <a:xfrm>
            <a:off x="3563888" y="548680"/>
            <a:ext cx="5400600" cy="554461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800" dirty="0">
                <a:latin typeface="華康海報體W12" pitchFamily="81" charset="-120"/>
                <a:ea typeface="華康海報體W12" pitchFamily="81" charset="-120"/>
              </a:rPr>
              <a:t>占  卜</a:t>
            </a:r>
            <a:endParaRPr lang="en-US" altLang="zh-TW" sz="4800" dirty="0">
              <a:latin typeface="華康海報體W12" pitchFamily="81" charset="-120"/>
              <a:ea typeface="華康海報體W12" pitchFamily="81" charset="-120"/>
            </a:endParaRPr>
          </a:p>
        </p:txBody>
      </p:sp>
      <p:cxnSp>
        <p:nvCxnSpPr>
          <p:cNvPr id="19" name="直線單箭頭接點 18"/>
          <p:cNvCxnSpPr>
            <a:stCxn id="33" idx="0"/>
          </p:cNvCxnSpPr>
          <p:nvPr/>
        </p:nvCxnSpPr>
        <p:spPr>
          <a:xfrm flipH="1" flipV="1">
            <a:off x="683568" y="620688"/>
            <a:ext cx="36004" cy="56886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文字方塊 24"/>
          <p:cNvSpPr txBox="1"/>
          <p:nvPr/>
        </p:nvSpPr>
        <p:spPr>
          <a:xfrm>
            <a:off x="179512" y="0"/>
            <a:ext cx="1224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accent5">
                    <a:lumMod val="50000"/>
                  </a:schemeClr>
                </a:solidFill>
                <a:latin typeface="華康儷粗圓" pitchFamily="49" charset="-120"/>
                <a:ea typeface="華康儷粗圓" pitchFamily="49" charset="-120"/>
              </a:rPr>
              <a:t>文化</a:t>
            </a:r>
          </a:p>
        </p:txBody>
      </p:sp>
      <p:sp>
        <p:nvSpPr>
          <p:cNvPr id="18" name="橢圓 17"/>
          <p:cNvSpPr/>
          <p:nvPr/>
        </p:nvSpPr>
        <p:spPr>
          <a:xfrm>
            <a:off x="4139952" y="692696"/>
            <a:ext cx="3096344" cy="3096344"/>
          </a:xfrm>
          <a:prstGeom prst="ellipse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dirty="0">
                <a:latin typeface="華康超特圓體" pitchFamily="49" charset="-120"/>
                <a:ea typeface="華康超特圓體" pitchFamily="49" charset="-120"/>
              </a:rPr>
              <a:t>性別認同</a:t>
            </a:r>
          </a:p>
        </p:txBody>
      </p:sp>
      <p:sp>
        <p:nvSpPr>
          <p:cNvPr id="24" name="橢圓 23"/>
          <p:cNvSpPr/>
          <p:nvPr/>
        </p:nvSpPr>
        <p:spPr>
          <a:xfrm>
            <a:off x="4572000" y="2564904"/>
            <a:ext cx="4176464" cy="3096344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dirty="0">
                <a:latin typeface="華康超特圓體" pitchFamily="49" charset="-120"/>
                <a:ea typeface="華康超特圓體" pitchFamily="49" charset="-120"/>
              </a:rPr>
              <a:t>刺青</a:t>
            </a:r>
          </a:p>
        </p:txBody>
      </p:sp>
      <p:sp>
        <p:nvSpPr>
          <p:cNvPr id="30" name="橢圓 29"/>
          <p:cNvSpPr/>
          <p:nvPr/>
        </p:nvSpPr>
        <p:spPr>
          <a:xfrm>
            <a:off x="5508104" y="1484784"/>
            <a:ext cx="3312368" cy="27363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dirty="0">
                <a:latin typeface="華康超特圓體" pitchFamily="49" charset="-120"/>
                <a:ea typeface="華康超特圓體" pitchFamily="49" charset="-120"/>
              </a:rPr>
              <a:t>重視外貌</a:t>
            </a:r>
          </a:p>
        </p:txBody>
      </p:sp>
      <p:cxnSp>
        <p:nvCxnSpPr>
          <p:cNvPr id="17" name="直線接點 16"/>
          <p:cNvCxnSpPr/>
          <p:nvPr/>
        </p:nvCxnSpPr>
        <p:spPr>
          <a:xfrm>
            <a:off x="2699792" y="692696"/>
            <a:ext cx="0" cy="5616624"/>
          </a:xfrm>
          <a:prstGeom prst="line">
            <a:avLst/>
          </a:prstGeom>
          <a:ln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>
            <a:off x="4860032" y="548680"/>
            <a:ext cx="0" cy="5760640"/>
          </a:xfrm>
          <a:prstGeom prst="line">
            <a:avLst/>
          </a:prstGeom>
          <a:ln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線接點 22"/>
          <p:cNvCxnSpPr/>
          <p:nvPr/>
        </p:nvCxnSpPr>
        <p:spPr>
          <a:xfrm>
            <a:off x="6156176" y="404664"/>
            <a:ext cx="0" cy="5904656"/>
          </a:xfrm>
          <a:prstGeom prst="line">
            <a:avLst/>
          </a:prstGeom>
          <a:ln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接點 27"/>
          <p:cNvCxnSpPr/>
          <p:nvPr/>
        </p:nvCxnSpPr>
        <p:spPr>
          <a:xfrm>
            <a:off x="7524328" y="476672"/>
            <a:ext cx="0" cy="5832648"/>
          </a:xfrm>
          <a:prstGeom prst="line">
            <a:avLst/>
          </a:prstGeom>
          <a:ln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9" grpId="0" animBg="1"/>
      <p:bldP spid="31" grpId="0" animBg="1"/>
      <p:bldP spid="18" grpId="0" animBg="1"/>
      <p:bldP spid="24" grpId="0" animBg="1"/>
      <p:bldP spid="3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和孩子協商，共同解決問題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協商：找出共同的目標</a:t>
            </a:r>
            <a:endParaRPr lang="en-US" altLang="zh-TW" dirty="0"/>
          </a:p>
          <a:p>
            <a:r>
              <a:rPr lang="zh-TW" altLang="en-US" dirty="0"/>
              <a:t>執行：一旦決定作法，父母要扮演執行者</a:t>
            </a:r>
            <a:endParaRPr lang="en-US" altLang="zh-TW" dirty="0"/>
          </a:p>
          <a:p>
            <a:r>
              <a:rPr lang="zh-TW" altLang="en-US" dirty="0"/>
              <a:t>修正：允許有修正規範的空間</a:t>
            </a:r>
            <a:endParaRPr lang="en-US" altLang="zh-TW" dirty="0"/>
          </a:p>
          <a:p>
            <a:r>
              <a:rPr lang="zh-TW" altLang="en-US" dirty="0"/>
              <a:t>肯定：看到孩子的進步一定要鼓勵</a:t>
            </a:r>
          </a:p>
        </p:txBody>
      </p:sp>
    </p:spTree>
    <p:extLst>
      <p:ext uri="{BB962C8B-B14F-4D97-AF65-F5344CB8AC3E}">
        <p14:creationId xmlns:p14="http://schemas.microsoft.com/office/powerpoint/2010/main" val="14249526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zh-TW" altLang="en-US" cap="none"/>
              <a:t>敞開心胸，鼓勵孩子多說話</a:t>
            </a:r>
          </a:p>
        </p:txBody>
      </p:sp>
      <p:sp>
        <p:nvSpPr>
          <p:cNvPr id="54275" name="Rectangle 3"/>
          <p:cNvSpPr>
            <a:spLocks noGrp="1"/>
          </p:cNvSpPr>
          <p:nvPr>
            <p:ph type="body" sz="half" idx="4294967295"/>
          </p:nvPr>
        </p:nvSpPr>
        <p:spPr>
          <a:xfrm>
            <a:off x="971600" y="1772816"/>
            <a:ext cx="3095625" cy="4572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zh-TW" altLang="en-US" sz="2000" b="1" dirty="0">
                <a:solidFill>
                  <a:srgbClr val="FF0066"/>
                </a:solidFill>
              </a:rPr>
              <a:t>沒有意見的簡單回答</a:t>
            </a:r>
            <a:endParaRPr lang="en-US" altLang="zh-TW" sz="2000" b="1" dirty="0">
              <a:solidFill>
                <a:srgbClr val="FF0066"/>
              </a:solidFill>
            </a:endParaRPr>
          </a:p>
          <a:p>
            <a:pPr>
              <a:lnSpc>
                <a:spcPct val="80000"/>
              </a:lnSpc>
            </a:pPr>
            <a:endParaRPr lang="zh-TW" altLang="en-US" sz="2000" b="1" dirty="0">
              <a:solidFill>
                <a:srgbClr val="FF0066"/>
              </a:solidFill>
            </a:endParaRPr>
          </a:p>
          <a:p>
            <a:pPr lvl="1">
              <a:lnSpc>
                <a:spcPct val="80000"/>
              </a:lnSpc>
            </a:pPr>
            <a:r>
              <a:rPr lang="zh-TW" altLang="en-US" sz="2400" dirty="0"/>
              <a:t>原來如此</a:t>
            </a:r>
          </a:p>
          <a:p>
            <a:pPr lvl="1">
              <a:lnSpc>
                <a:spcPct val="80000"/>
              </a:lnSpc>
            </a:pPr>
            <a:r>
              <a:rPr lang="zh-TW" altLang="en-US" sz="2400" dirty="0"/>
              <a:t>喔</a:t>
            </a:r>
          </a:p>
          <a:p>
            <a:pPr lvl="1">
              <a:lnSpc>
                <a:spcPct val="80000"/>
              </a:lnSpc>
            </a:pPr>
            <a:r>
              <a:rPr lang="zh-TW" altLang="en-US" sz="2400" dirty="0"/>
              <a:t>嗯哼</a:t>
            </a:r>
          </a:p>
          <a:p>
            <a:pPr lvl="1">
              <a:lnSpc>
                <a:spcPct val="80000"/>
              </a:lnSpc>
            </a:pPr>
            <a:r>
              <a:rPr lang="zh-TW" altLang="en-US" sz="2400" dirty="0"/>
              <a:t>很有意思</a:t>
            </a:r>
          </a:p>
          <a:p>
            <a:pPr lvl="1">
              <a:lnSpc>
                <a:spcPct val="80000"/>
              </a:lnSpc>
            </a:pPr>
            <a:r>
              <a:rPr lang="zh-TW" altLang="en-US" sz="2400" dirty="0"/>
              <a:t>確實如此</a:t>
            </a:r>
          </a:p>
          <a:p>
            <a:pPr lvl="1">
              <a:lnSpc>
                <a:spcPct val="80000"/>
              </a:lnSpc>
            </a:pPr>
            <a:r>
              <a:rPr lang="zh-TW" altLang="en-US" sz="2400" dirty="0"/>
              <a:t>真的</a:t>
            </a:r>
          </a:p>
          <a:p>
            <a:pPr lvl="1">
              <a:lnSpc>
                <a:spcPct val="80000"/>
              </a:lnSpc>
            </a:pPr>
            <a:r>
              <a:rPr lang="zh-TW" altLang="en-US" sz="2400" dirty="0"/>
              <a:t>別傻了</a:t>
            </a:r>
          </a:p>
        </p:txBody>
      </p:sp>
      <p:sp>
        <p:nvSpPr>
          <p:cNvPr id="54276" name="Rectangle 4"/>
          <p:cNvSpPr>
            <a:spLocks noGrp="1"/>
          </p:cNvSpPr>
          <p:nvPr>
            <p:ph type="body" sz="half" idx="4294967295"/>
          </p:nvPr>
        </p:nvSpPr>
        <p:spPr>
          <a:xfrm>
            <a:off x="4499992" y="1769175"/>
            <a:ext cx="4572000" cy="50133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zh-TW" altLang="en-US" sz="2000" b="1" dirty="0">
                <a:solidFill>
                  <a:srgbClr val="FF0066"/>
                </a:solidFill>
              </a:rPr>
              <a:t>清楚表達意見的回答</a:t>
            </a:r>
            <a:endParaRPr lang="en-US" altLang="zh-TW" sz="2000" b="1" dirty="0">
              <a:solidFill>
                <a:srgbClr val="FF0066"/>
              </a:solidFill>
            </a:endParaRPr>
          </a:p>
          <a:p>
            <a:pPr>
              <a:lnSpc>
                <a:spcPct val="80000"/>
              </a:lnSpc>
            </a:pPr>
            <a:endParaRPr lang="zh-TW" altLang="en-US" sz="2000" b="1" dirty="0">
              <a:solidFill>
                <a:srgbClr val="FF0066"/>
              </a:solidFill>
            </a:endParaRPr>
          </a:p>
          <a:p>
            <a:pPr lvl="1">
              <a:lnSpc>
                <a:spcPct val="70000"/>
              </a:lnSpc>
            </a:pPr>
            <a:r>
              <a:rPr lang="zh-TW" altLang="en-US" sz="2400" dirty="0"/>
              <a:t>告訴我吧！</a:t>
            </a:r>
          </a:p>
          <a:p>
            <a:pPr lvl="1">
              <a:lnSpc>
                <a:spcPct val="70000"/>
              </a:lnSpc>
            </a:pPr>
            <a:r>
              <a:rPr lang="zh-TW" altLang="en-US" sz="2400" dirty="0"/>
              <a:t>我願聞其詳</a:t>
            </a:r>
          </a:p>
          <a:p>
            <a:pPr lvl="1">
              <a:lnSpc>
                <a:spcPct val="70000"/>
              </a:lnSpc>
            </a:pPr>
            <a:r>
              <a:rPr lang="zh-TW" altLang="en-US" sz="2400" dirty="0"/>
              <a:t>多說一點吧</a:t>
            </a:r>
          </a:p>
          <a:p>
            <a:pPr lvl="1">
              <a:lnSpc>
                <a:spcPct val="70000"/>
              </a:lnSpc>
            </a:pPr>
            <a:r>
              <a:rPr lang="zh-TW" altLang="en-US" sz="2400" dirty="0"/>
              <a:t>我對你的看法很感興趣</a:t>
            </a:r>
          </a:p>
          <a:p>
            <a:pPr lvl="1">
              <a:lnSpc>
                <a:spcPct val="70000"/>
              </a:lnSpc>
            </a:pPr>
            <a:r>
              <a:rPr lang="zh-TW" altLang="en-US" sz="2400" dirty="0"/>
              <a:t>你願意說嗎</a:t>
            </a:r>
          </a:p>
          <a:p>
            <a:pPr lvl="1">
              <a:lnSpc>
                <a:spcPct val="70000"/>
              </a:lnSpc>
            </a:pPr>
            <a:r>
              <a:rPr lang="zh-TW" altLang="en-US" sz="2400" dirty="0"/>
              <a:t>我們談談這件事，好嗎？</a:t>
            </a:r>
          </a:p>
          <a:p>
            <a:pPr lvl="1">
              <a:lnSpc>
                <a:spcPct val="70000"/>
              </a:lnSpc>
            </a:pPr>
            <a:r>
              <a:rPr lang="zh-TW" altLang="en-US" sz="2400" dirty="0"/>
              <a:t>告訴我事情的經過</a:t>
            </a:r>
          </a:p>
          <a:p>
            <a:pPr lvl="1">
              <a:lnSpc>
                <a:spcPct val="70000"/>
              </a:lnSpc>
            </a:pPr>
            <a:r>
              <a:rPr lang="zh-TW" altLang="en-US" sz="2400" dirty="0"/>
              <a:t>我正在聽</a:t>
            </a:r>
          </a:p>
          <a:p>
            <a:pPr lvl="1">
              <a:lnSpc>
                <a:spcPct val="70000"/>
              </a:lnSpc>
            </a:pPr>
            <a:r>
              <a:rPr lang="zh-TW" altLang="en-US" sz="2400" dirty="0"/>
              <a:t>你似乎很想談談這件事的看法</a:t>
            </a:r>
          </a:p>
          <a:p>
            <a:pPr lvl="1">
              <a:lnSpc>
                <a:spcPct val="70000"/>
              </a:lnSpc>
            </a:pPr>
            <a:r>
              <a:rPr lang="zh-TW" altLang="en-US" sz="2400" dirty="0"/>
              <a:t>這對你而言，似乎蠻重要的</a:t>
            </a:r>
          </a:p>
        </p:txBody>
      </p:sp>
    </p:spTree>
    <p:extLst>
      <p:ext uri="{BB962C8B-B14F-4D97-AF65-F5344CB8AC3E}">
        <p14:creationId xmlns:p14="http://schemas.microsoft.com/office/powerpoint/2010/main" val="3317326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54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54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54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54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542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542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542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542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542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5427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5427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uiExpand="1" build="p"/>
      <p:bldP spid="54276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zh-TW" altLang="en-US" cap="none"/>
              <a:t>敞開心胸，鼓勵孩子多說話</a:t>
            </a:r>
          </a:p>
        </p:txBody>
      </p:sp>
      <p:sp>
        <p:nvSpPr>
          <p:cNvPr id="56323" name="Rectangle 3"/>
          <p:cNvSpPr>
            <a:spLocks noGrp="1"/>
          </p:cNvSpPr>
          <p:nvPr>
            <p:ph type="body" idx="4294967295"/>
          </p:nvPr>
        </p:nvSpPr>
        <p:spPr>
          <a:xfrm>
            <a:off x="323528" y="1600200"/>
            <a:ext cx="8712968" cy="4525963"/>
          </a:xfrm>
        </p:spPr>
        <p:txBody>
          <a:bodyPr>
            <a:normAutofit lnSpcReduction="10000"/>
          </a:bodyPr>
          <a:lstStyle/>
          <a:p>
            <a:r>
              <a:rPr lang="zh-TW" altLang="en-US" dirty="0"/>
              <a:t>父母敞開心胸即傳達了接受孩子及尊重他的訊息</a:t>
            </a:r>
          </a:p>
          <a:p>
            <a:pPr lvl="1"/>
            <a:r>
              <a:rPr lang="zh-TW" altLang="en-US" dirty="0"/>
              <a:t>你有權表達你的意義</a:t>
            </a:r>
          </a:p>
          <a:p>
            <a:pPr lvl="1"/>
            <a:r>
              <a:rPr lang="zh-TW" altLang="en-US" dirty="0"/>
              <a:t>我尊重你這個人的想法、感受</a:t>
            </a:r>
          </a:p>
          <a:p>
            <a:pPr lvl="1"/>
            <a:r>
              <a:rPr lang="zh-TW" altLang="en-US" dirty="0"/>
              <a:t>我可能從你那兒獲得東西</a:t>
            </a:r>
          </a:p>
          <a:p>
            <a:pPr lvl="1"/>
            <a:r>
              <a:rPr lang="zh-TW" altLang="en-US" dirty="0"/>
              <a:t>我真的很想聽聽你的意見</a:t>
            </a:r>
          </a:p>
          <a:p>
            <a:pPr lvl="1"/>
            <a:r>
              <a:rPr lang="zh-TW" altLang="en-US" dirty="0"/>
              <a:t>你的構想非常值得一聽</a:t>
            </a:r>
          </a:p>
          <a:p>
            <a:pPr lvl="1"/>
            <a:r>
              <a:rPr lang="zh-TW" altLang="en-US" dirty="0"/>
              <a:t>我很感興趣</a:t>
            </a:r>
          </a:p>
          <a:p>
            <a:pPr lvl="1"/>
            <a:r>
              <a:rPr lang="zh-TW" altLang="en-US" dirty="0"/>
              <a:t>我想和你做朋友，更進一步的認識你</a:t>
            </a:r>
          </a:p>
        </p:txBody>
      </p:sp>
    </p:spTree>
    <p:extLst>
      <p:ext uri="{BB962C8B-B14F-4D97-AF65-F5344CB8AC3E}">
        <p14:creationId xmlns:p14="http://schemas.microsoft.com/office/powerpoint/2010/main" val="27843830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305805" y="548118"/>
            <a:ext cx="8226635" cy="5545178"/>
            <a:chOff x="305805" y="548118"/>
            <a:chExt cx="8226635" cy="5545178"/>
          </a:xfrm>
        </p:grpSpPr>
        <p:sp>
          <p:nvSpPr>
            <p:cNvPr id="5" name="圓角矩形 4"/>
            <p:cNvSpPr/>
            <p:nvPr/>
          </p:nvSpPr>
          <p:spPr>
            <a:xfrm>
              <a:off x="611560" y="764704"/>
              <a:ext cx="7920880" cy="5328592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altLang="zh-TW" sz="4000" b="1" dirty="0">
                <a:solidFill>
                  <a:schemeClr val="bg2">
                    <a:lumMod val="50000"/>
                  </a:schemeClr>
                </a:solidFill>
                <a:latin typeface="華康粗圓體" pitchFamily="49" charset="-120"/>
                <a:ea typeface="華康粗圓體" pitchFamily="49" charset="-120"/>
              </a:endParaRPr>
            </a:p>
            <a:p>
              <a:pPr algn="ctr">
                <a:lnSpc>
                  <a:spcPct val="150000"/>
                </a:lnSpc>
              </a:pPr>
              <a:r>
                <a:rPr lang="zh-TW" altLang="en-US" sz="5400" b="1" dirty="0">
                  <a:solidFill>
                    <a:srgbClr val="002060"/>
                  </a:solidFill>
                  <a:latin typeface="華康粗圓體" pitchFamily="49" charset="-120"/>
                  <a:ea typeface="華康粗圓體" pitchFamily="49" charset="-120"/>
                </a:rPr>
                <a:t>願一切的榮耀、頌讚</a:t>
              </a:r>
              <a:endParaRPr lang="en-US" altLang="zh-TW" sz="5400" b="1" dirty="0">
                <a:solidFill>
                  <a:srgbClr val="002060"/>
                </a:solidFill>
                <a:latin typeface="華康粗圓體" pitchFamily="49" charset="-120"/>
                <a:ea typeface="華康粗圓體" pitchFamily="49" charset="-120"/>
              </a:endParaRPr>
            </a:p>
            <a:p>
              <a:pPr algn="ctr">
                <a:lnSpc>
                  <a:spcPct val="150000"/>
                </a:lnSpc>
              </a:pPr>
              <a:r>
                <a:rPr lang="zh-TW" altLang="en-US" sz="5400" b="1" dirty="0">
                  <a:solidFill>
                    <a:srgbClr val="002060"/>
                  </a:solidFill>
                  <a:latin typeface="華康粗圓體" pitchFamily="49" charset="-120"/>
                  <a:ea typeface="華康粗圓體" pitchFamily="49" charset="-120"/>
                </a:rPr>
                <a:t>歸與天上的真神！</a:t>
              </a:r>
              <a:endParaRPr lang="en-US" altLang="zh-TW" sz="5400" b="1" dirty="0">
                <a:solidFill>
                  <a:srgbClr val="002060"/>
                </a:solidFill>
                <a:latin typeface="華康粗圓體" pitchFamily="49" charset="-120"/>
                <a:ea typeface="華康粗圓體" pitchFamily="49" charset="-120"/>
              </a:endParaRPr>
            </a:p>
            <a:p>
              <a:pPr algn="ctr">
                <a:lnSpc>
                  <a:spcPct val="150000"/>
                </a:lnSpc>
              </a:pPr>
              <a:endParaRPr lang="en-US" altLang="zh-TW" sz="5400" b="1" dirty="0">
                <a:solidFill>
                  <a:srgbClr val="002060"/>
                </a:solidFill>
                <a:latin typeface="華康粗圓體" pitchFamily="49" charset="-120"/>
                <a:ea typeface="華康粗圓體" pitchFamily="49" charset="-120"/>
              </a:endParaRPr>
            </a:p>
          </p:txBody>
        </p:sp>
        <p:pic>
          <p:nvPicPr>
            <p:cNvPr id="6" name="圖片 5" descr="花園裡.bmp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21034143">
              <a:off x="305805" y="548118"/>
              <a:ext cx="2767083" cy="117071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8800" dirty="0">
                <a:solidFill>
                  <a:srgbClr val="002060"/>
                </a:solidFill>
                <a:latin typeface="Franklin Gothic Heavy" pitchFamily="34" charset="0"/>
                <a:ea typeface="Arial Unicode MS" pitchFamily="34" charset="-120"/>
                <a:cs typeface="Arial Unicode MS" pitchFamily="34" charset="-120"/>
              </a:rPr>
              <a:t>      </a:t>
            </a:r>
            <a:r>
              <a:rPr lang="en-US" altLang="zh-TW" sz="8800" dirty="0">
                <a:solidFill>
                  <a:srgbClr val="002060"/>
                </a:solidFill>
                <a:latin typeface="Franklin Gothic Heavy" pitchFamily="34" charset="0"/>
                <a:ea typeface="Arial Unicode MS" pitchFamily="34" charset="-120"/>
                <a:cs typeface="Arial Unicode MS" pitchFamily="34" charset="-120"/>
              </a:rPr>
              <a:t>380</a:t>
            </a:r>
            <a:r>
              <a:rPr lang="zh-TW" altLang="en-US" sz="8800" dirty="0">
                <a:solidFill>
                  <a:srgbClr val="002060"/>
                </a:solidFill>
                <a:cs typeface="Arial Unicode MS" pitchFamily="34" charset="-120"/>
              </a:rPr>
              <a:t>首</a:t>
            </a:r>
            <a:endParaRPr lang="zh-TW" altLang="en-US" sz="8800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>
                <a:solidFill>
                  <a:srgbClr val="002060"/>
                </a:solidFill>
                <a:latin typeface="華康儷特圓" pitchFamily="49" charset="-120"/>
                <a:ea typeface="華康儷特圓" pitchFamily="49" charset="-120"/>
              </a:rPr>
              <a:t>唱詩</a:t>
            </a:r>
            <a:r>
              <a:rPr lang="zh-TW" altLang="en-US" sz="6000" dirty="0">
                <a:solidFill>
                  <a:srgbClr val="002060"/>
                </a:solidFill>
              </a:rPr>
              <a:t> </a:t>
            </a:r>
            <a:endParaRPr lang="zh-TW" altLang="en-US" sz="6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資料庫圖表 2"/>
          <p:cNvGraphicFramePr/>
          <p:nvPr/>
        </p:nvGraphicFramePr>
        <p:xfrm>
          <a:off x="1524000" y="620688"/>
          <a:ext cx="6096000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圓角矩形 4"/>
          <p:cNvSpPr/>
          <p:nvPr/>
        </p:nvSpPr>
        <p:spPr>
          <a:xfrm>
            <a:off x="3923928" y="692696"/>
            <a:ext cx="2016224" cy="936104"/>
          </a:xfrm>
          <a:prstGeom prst="roundRect">
            <a:avLst>
              <a:gd name="adj" fmla="val 10000"/>
            </a:avLst>
          </a:prstGeom>
          <a:solidFill>
            <a:srgbClr val="33CCCC"/>
          </a:solidFill>
          <a:ln>
            <a:solidFill>
              <a:srgbClr val="33CCCC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向下箭號 9"/>
          <p:cNvSpPr/>
          <p:nvPr/>
        </p:nvSpPr>
        <p:spPr>
          <a:xfrm>
            <a:off x="4355976" y="1700808"/>
            <a:ext cx="576064" cy="576064"/>
          </a:xfrm>
          <a:prstGeom prst="downArrow">
            <a:avLst/>
          </a:prstGeom>
          <a:solidFill>
            <a:srgbClr val="33CCCC"/>
          </a:solidFill>
          <a:ln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向下箭號 10"/>
          <p:cNvSpPr/>
          <p:nvPr/>
        </p:nvSpPr>
        <p:spPr>
          <a:xfrm rot="2851312">
            <a:off x="5616531" y="1582628"/>
            <a:ext cx="596299" cy="751807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圓角矩形 12"/>
          <p:cNvSpPr/>
          <p:nvPr/>
        </p:nvSpPr>
        <p:spPr>
          <a:xfrm>
            <a:off x="6156176" y="692696"/>
            <a:ext cx="2016224" cy="864096"/>
          </a:xfrm>
          <a:prstGeom prst="roundRect">
            <a:avLst>
              <a:gd name="adj" fmla="val 1000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>
              <a:spcBef>
                <a:spcPts val="1200"/>
              </a:spcBef>
            </a:pPr>
            <a:endParaRPr lang="zh-TW" altLang="en-US" sz="3200" dirty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995936" y="836712"/>
            <a:ext cx="1826142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3200" dirty="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</a:rPr>
              <a:t>偶像崇拜</a:t>
            </a:r>
          </a:p>
        </p:txBody>
      </p:sp>
      <p:sp>
        <p:nvSpPr>
          <p:cNvPr id="16" name="矩形 15"/>
          <p:cNvSpPr/>
          <p:nvPr/>
        </p:nvSpPr>
        <p:spPr>
          <a:xfrm>
            <a:off x="6156176" y="764704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sz="3200" dirty="0">
                <a:solidFill>
                  <a:schemeClr val="bg1"/>
                </a:solidFill>
                <a:latin typeface="華康中圓體" pitchFamily="49" charset="-120"/>
                <a:ea typeface="華康中圓體" pitchFamily="49" charset="-120"/>
              </a:rPr>
              <a:t>文學作品</a:t>
            </a:r>
          </a:p>
        </p:txBody>
      </p:sp>
      <p:sp>
        <p:nvSpPr>
          <p:cNvPr id="17" name="圓角矩形 16"/>
          <p:cNvSpPr/>
          <p:nvPr/>
        </p:nvSpPr>
        <p:spPr>
          <a:xfrm>
            <a:off x="6084168" y="2276872"/>
            <a:ext cx="2592288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>
                <a:latin typeface="華康中圓體" pitchFamily="49" charset="-120"/>
                <a:ea typeface="華康中圓體" pitchFamily="49" charset="-120"/>
              </a:rPr>
              <a:t>家庭</a:t>
            </a:r>
          </a:p>
        </p:txBody>
      </p:sp>
      <p:sp>
        <p:nvSpPr>
          <p:cNvPr id="18" name="向下箭號 17"/>
          <p:cNvSpPr/>
          <p:nvPr/>
        </p:nvSpPr>
        <p:spPr>
          <a:xfrm rot="3140567">
            <a:off x="5601000" y="3216861"/>
            <a:ext cx="671246" cy="7464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圓角矩形 18"/>
          <p:cNvSpPr/>
          <p:nvPr/>
        </p:nvSpPr>
        <p:spPr>
          <a:xfrm>
            <a:off x="683568" y="2276872"/>
            <a:ext cx="2592288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>
                <a:latin typeface="華康中圓體" pitchFamily="49" charset="-120"/>
                <a:ea typeface="華康中圓體" pitchFamily="49" charset="-120"/>
              </a:rPr>
              <a:t>其他</a:t>
            </a:r>
          </a:p>
        </p:txBody>
      </p:sp>
      <p:sp>
        <p:nvSpPr>
          <p:cNvPr id="20" name="向下箭號 19"/>
          <p:cNvSpPr/>
          <p:nvPr/>
        </p:nvSpPr>
        <p:spPr>
          <a:xfrm rot="18941483">
            <a:off x="2793043" y="3197247"/>
            <a:ext cx="671246" cy="7464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外觀改變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刺青、變髮、化妝、整型</a:t>
            </a:r>
          </a:p>
        </p:txBody>
      </p:sp>
      <p:sp>
        <p:nvSpPr>
          <p:cNvPr id="1026" name="AutoShape 2" descr="data:image/jpeg;base64,/9j/4AAQSkZJRgABAQAAAQABAAD/2wCEAAkGBxISEBAUExMVFhEWERQVFRUVGRgVFhcSGREXGRccFRQaHCggGxolGxgZITEjJS0rLi4uFyAzODMsNygtLisBCgoKDg0OFBAPFS4cFBksLCwrKywsLCw3Kyw3LDcsKywsLCssODcrKyw3LCssKzc3LCwrLCssKywrLCwrKysrK//AABEIAMoAzAMBIgACEQEDEQH/xAAcAAEAAgMBAQEAAAAAAAAAAAAAAQcCBggFBAP/xAA+EAABAwIDBQUFBQgBBQAAAAABAAIDBBEFEiEGBzFBURMiYXGBFCMykaEIQmKCwSQzUlNykrHRQxUWVWPh/8QAFQEBAQAAAAAAAAAAAAAAAAAAAAH/xAAZEQEAAgMAAAAAAAAAAAAAAAAAAXERITH/2gAMAwEAAhEDEQA/ALuREQEREBSFCkIMkREBERARQStW2w27o8Ob7595SLthZ3pD6X08zZBtN0zLnfHN8uIVDstMxkDSbNDR2sp9SLX8AF+VNsztHW2e91Q0HgZpjDx6MGo9Qg6NugK5+Zuwx1nebU2dx0qZAb+a++n2n2gwrWtgdU0w+J+jrDwmYNNP4hZBeaLxNltpqfEIBNTvzN4OadHMd/C9vIr2kEqCpUFBiiIgIiICIiAiIgIiICkKFIQZIiICglStT3jbWtw2idLoZnnJA3rIRxPg0alBrm9beT7D+z01nVbm953EQttpcc3nkOXE8lT2yey9Vi9S8NceOaeeS7g2/wDF/E462HhyWuyTOllLpH3e94L5HXOpOrj/AKV04HvOwjDaeOnp4qiRrfieGNaXv5ucHuGp/wDiKsLZHYqjw9gELLyWs6Z9nSO/NyHgF+G0+8XDqG7ZZg6UcY4vePB/FbRvqQqh273uzVg7KkD6eAt77iQJn34gFpIaPLU+C2DcVspSPYax745akO7sYIPYeLm8c56ngBpzRG84VtNX1QDocNMUJ4Pq5uycW9RCxjj8ytppRJl97kz9GEltvNwBX7tas0GmVmzLaSp9tom5CdKqBg7k0V9S1o+GVupFuOo5rcInggEcCAQfArIhGhBKgqVBQYoiICIiAiIgIiICIiApChSEGSIiCCuZN9G0RqsSkjB91TXhbzGe/vT55gG/kXRe0GIimpaiY8IoXv16taSPrZVnul3dBjW1ta3PUP78bHi4jDtczgeLzx8PVBXmzG6vEawNeWCCI6h01wSORbGO9bzsvg2/2Uiw2SOH2nt6gjM9rWZGRsI7uuYkuP8AgeK6rcNFWtbuZo55JJZqmqfPI4ue/NG3vHo3szpytropgUvsnsRV4jHUPp2giIN+I5c7zrlYeGa2uvh1XmYfW1NBU54y+GojcWkWyuB5tew8R4H/AErLxTD6/ZmRktPKZ6GSSzmPGVua3B4+64gaPHG3BevvEwSnxjDm4nSD3zGEvFu86Nvxsfb77OIPmqN23b7bx4nTl1gyojsJoxwBPBzfwmx8uC3Fck7uNoTQ4jTy3tE54jlHIxvNiT5Gx9F1qEEqLryNqsTNPSzPb+8y5Ix1me4MjA/M4L1IGZQBe9gBc8Tbqg/RQVKgoMUREBERAREQEREBERAUhQpCDJERB8eKYcyeMxyC7CWlzeTgHA2PgbahfNj2OwUULpqh4ZGOZ4uPINbzPgF6bjYeH6LmTa/Gp8cxNkUFzHnMVO3g0NvrI7pcAuJ6WCg9zaPfjUvcRSRMhjvo+X3khHW1w1v181rbd6+Lh2b2m/gWMLflZXlstu4oKONo7Fsstu9LK0Oc487A6Nb4BeNvC3X0tTBJJTxthqWMLm9mMrX2F8r28NeR4hBo1dvNbiOF1tNWMYyo7LPE9ujJHtcDbKfhf6m+vBft9nnFSKmqpTrHJEJQ3lnabOsPFpsf6Qqiurb+zzhTnVdTU/8AHHF2YPIyPN7ejW3PmFRW+1WHCmrauAfDHPI1v9Accv0suusFnL6anefidBG4+ZjBXJW2tc2fEK6VurX1EmU9Wh1gfUC6sfbXevamjpMPJs2FsclRqNBGAREOXA94+nVBuFbjYxLHKekhdmpqIunnc03a+dvdYLjiGk/O/RWY0Kt9y2ynsVCZpBaeoDXuB0yRAHs2+GhLj5+CsOkna9jXtN2uALTyIPAhB+ygqVBQYoiICIiAiIgIiICIiApChSEGSglSvjxar7GCaX+XG9/9rSf0QeJvBxHssKrpGHUQSNBGup7v6qpvs74e19ZVSkawwMa3wMjjf6MW8Y3EZdlnWJLjQNeTxJdlDnfW6077ONW0VFfGSMz4oXgeDHSA2/vCC9XvDQSeAuVXu3e8eGCCWOnbJLUva5rQ2OQNYSLZnEt5dArFWv49iddEHGCibPbgBO1hPoW/qg522V3bV9a5vunQQ3F5pmlgt+FhsX+mnirH2z2hpsEw8YfROvUuYWuIILmZh3pJCODzyH+lq22e8zGbmOSI0QOlgx4eR4Sv4/lsqwkeSSTckkkk6kk8STzKDAhWvuh3buqXsrKppFM0h0Ubv+ZwOjiP5Y4/it04+jup3ZU00MVbUSNna7VkLPgaQde2PEkfw6DzXs7fbzgz9jwu0tS49mHxjM1h4ZYwNHP+g8UGybRYr7ZVtwyndcWz10jT+7p/5dx9+T4T0BPNbtG2w6DkOg8Fqe7jZEYdTEPOeqld2lRJe5dJ0zcw258ySea29AUFSoKDFERAREQEREBERAREQFIUKQgyXk7VwF9DWNHF1NKB59mV6yxe24IOo6IK73UYhHWYGyJ5Fo4308t/utymxP5CCqA2cxqWgq454SC6NxHPK9l7OB55XBbDitXU4LUYpRR6RTtygm9+yJJY5v4sri0rwNltm6jEJjDTtBeIy8kmzQ0AcXcrnQIOmdkdu6OvY3s5WtmI70DyBI087D7w8QtoGq4xxPDpqeUxzRvjladWvBaRrxHUeI0X1QbS1rBZlXUNHQSvtbwBKDrrEaKGVhbMxj2W1DwC36rn3efsvhEGZ9HWMbMDc0rXdsCfwltzGfAkjyWiGsratwj7SpqHHgzNJKT1swXW47ObncQqCDM0U0fMyWMhHhGP1IQaVS41UQwywRTPZDIQ6RjTYOIFtfTj1V9bpd3HsQFVUAGqc3uN0IhYR9XnmRoOA6rXNutz8VNQdrSOkfNCC6XOQe1jtclrQLNLeQHK91ue5PaQ1eHBjzeWmIid1LLXjcfy6flKCwgFKIgKCpUFBiiIgIiICIiAiIgIiICkKFIQZKCpRBTX2i8JYaelqQ33rZuxLv8A1uY5wv5Obp5lV7uu22GGVEhfHngmDGyEfvGZSSCzqO9q3np0V7b1sEdWYXUxsBMjQJWAcS5hvYDxFwqv2H2ApcVwhjmu7KrimmYZG6h1yHNbK3mMrhYixF0gWvVUGG4zTBxEc8Z+F7D32HwcO81w6FVBthuZqafM+jJqIuOQgCYDwA0efKx8Fr1XhuK4FPnGeK5sJWd6GQeOlj5HVWpsDvdhqS2GsDYZzYNkGkMh5cT3CfE2ShQUUstPMC0vimY7ldj2uB5jQg+a6E3VbyxXAU9SWtrAO67g2ZvVo5PA4jnxHNe7txsDS4mwlw7OoA7k7B3r9Hj77fA6rm7FsKqcOq+zkvHPE4OY5vOxu18buYQdgOAIN9dNRy9Qqf3Z4d7Bj2KUYBETog+O/wDAH5mfIPc30W9bvNqBiNDHNp2o7kzRwEoGthyBuCPNfHFhw/7ifMP/ABjc3mZy1v0B+SDdApQIgKCpUFBiiIgIiICIiAiIgIiICkKFIQZIiIMXNVd02FnB66aaMH/ptU4GYAX9lnubPtyiNyCfu89BcWMsJACNRcdEH4VFLHNGWSNa+Nw1a4AtIP8AlUJvP3XmjDqmjDnU2pkjPedEOrT95n1Hkr4ifDC0MzMY0aBpcAB4AEr9nOY9pHdc0ixGjgQRqD4WUFObldvnPLaGqfmdb9nkcdSANY3E8TYaHwIXub89mW1FD7S0e/prm/WAkZwfKwcPI9VTG22FnDMUmjhJaI5GywO5hps5uvgdPILo6sxymlwo1E72sgmpbuJ4DtI7WHU3NgPBUVH9nvFCytqKe/dmhDwPxxk/LuvI9FbmLbR4dRTSST1MTJnsY0tLg5+RhcW9xt3DV7uK5f2YfVe0xNpC4VMnumZSA7vix7x4aX15WXQGxe6qmpQJan9pqzq58neY13PI08T+J1z5JI2LDNuaKot2T5HX5iCct/uyWWxtddRGwAAAADoNB8lmgKCpUFBiiIgIiICIiAiIgIiICkKFIQZIiIMXFUDvK3sTSSvgoJMkLSWumb8cjgbHIeTb8xqfJXBt7WOhwyukZ8baaQg9Dlt+qorcXgUVTiD3SgOEEXaMadQZC/K02521KDyKHd3i9Y3tvZpCHa553BjnejzmPmvje3FMHlaD29K/iNbxu62tdjvqrl2k3y0tLVyQNhklEbyyR7S0DMDqGg8bcFstbHS43hjshD4pWOLHEWcyUcPJwdxTY5r2t2lkxCds8zWCURNjcWaB2W9jbkdeSivx2pqoaOl7zo4WiOKJgJLnE8co+J54DpyXh/5/VXzuO2G7OMV87feOH7O0/dZzk83cug81Ro2wGBSwbQ0tPKAJYpM0gBuB7gu4/mAXToVX7EYT2uP4xWkdyOQQRu5GTI0SW8g0f3K0goCIiAoKlQUGKIiAiIgIiICIiAiIgKQoUhBkiIg+DHMObU088Dvhlicw+GYWv81zDs5itTgeIu7SPvMvHNGdM8ZPFjvS4PBdWFeFtJshRV4HtMDXkaNfq17R4PaQVOCmsc27wk0Vcynp3mere+R3aMaMj32uc976G5Fuq2nc659DgdRUT92LPJPGDp7sRtF7ficDbzXv4dulwqF4f7OZCOAle6Ro/ITY+t1r32gMa7CigpWaGd5LgNAIYrEjTgC5zfkVRVG7bZQ4lXsjffsW+8nIuO4D8NxwLjp811WwNYGtFgLWa0aCwHIdAFXe4nZ4U+Hdu4e9qSHk8xELiMf5PqtpxOvtieHwji6KqlcOjGtjaPmXfQoPSwLCmU0Ijbqcz3vdwL5HvLnuPmSV6KgKUBERAUFSoKDFERAREQEREBERAREQFIUKQgyREQEREEFc7b85HVGMQ07dS2KKNo/HK8/qQuiSqB2ojB2tgDuBqaY+gZcfUILyp4o6eBrQQ2OKINudAGMba5PkLqt93GJuxPF8RrrH2eONlNT3BHdLi4m3UhuY9M4Xgb3t4Hbk0FG4uaXBkz2a9o8mwijI4i+hI48Oqs7d5s2MPoIYDbtLZ5SOcrtXeg4eiDZQpREBERAUFSoKDFERAREQEREBERAREQFIUKQgyREQEREEFc8b+6N8OJxTtu0SwCzgbHPGcpsRzs4fNdDlaNva2UOIUBEbb1EJMkXUm3faP6h9QFBoG4XZESvfXStu2N2SnB/mAd9/pwHiT0V8ALRNyr2nB6YN0LTI145h4kOa46rfFQREQEREBQVKgoMUREBERAREQEREBERAUhQpCDJERAREQFBClEHgUGCGmqZXwD3E7g6WK4AbNbWSPpmGjm9QCOd/eClEBERAREQFBUqCgxREQEREBERB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7150" y="-1150938"/>
            <a:ext cx="2428875" cy="24098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5" name="圖片 4" descr="漂亮妹.bmp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88224" y="2996952"/>
            <a:ext cx="1440160" cy="240026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刺青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zh-TW" altLang="zh-TW" dirty="0"/>
              <a:t>刺青在中國起碼可以上溯</a:t>
            </a:r>
            <a:r>
              <a:rPr lang="en-US" altLang="zh-TW" b="1" dirty="0"/>
              <a:t>3500</a:t>
            </a:r>
            <a:r>
              <a:rPr lang="zh-TW" altLang="zh-TW" dirty="0"/>
              <a:t>年，在古典文獻裏有</a:t>
            </a:r>
            <a:endParaRPr lang="en-US" altLang="zh-TW" dirty="0"/>
          </a:p>
          <a:p>
            <a:pPr lvl="1"/>
            <a:r>
              <a:rPr lang="zh-TW" altLang="zh-TW" dirty="0"/>
              <a:t>文身</a:t>
            </a:r>
            <a:endParaRPr lang="en-US" altLang="zh-TW" b="1" dirty="0"/>
          </a:p>
          <a:p>
            <a:pPr lvl="1"/>
            <a:r>
              <a:rPr lang="zh-TW" altLang="zh-TW" dirty="0"/>
              <a:t>鏤身</a:t>
            </a:r>
            <a:endParaRPr lang="en-US" altLang="zh-TW" dirty="0"/>
          </a:p>
          <a:p>
            <a:pPr lvl="1"/>
            <a:r>
              <a:rPr lang="zh-TW" altLang="zh-TW" dirty="0"/>
              <a:t>紮青</a:t>
            </a:r>
          </a:p>
          <a:p>
            <a:pPr lvl="1"/>
            <a:r>
              <a:rPr lang="zh-TW" altLang="zh-TW" dirty="0"/>
              <a:t>點青</a:t>
            </a:r>
            <a:endParaRPr lang="en-US" altLang="zh-TW" b="1" dirty="0"/>
          </a:p>
          <a:p>
            <a:pPr lvl="1"/>
            <a:r>
              <a:rPr lang="zh-TW" altLang="zh-TW" dirty="0"/>
              <a:t>雕青</a:t>
            </a:r>
            <a:endParaRPr lang="en-US" altLang="zh-TW" dirty="0"/>
          </a:p>
          <a:p>
            <a:pPr lvl="1"/>
            <a:r>
              <a:rPr lang="zh-TW" altLang="zh-TW" dirty="0"/>
              <a:t>雕題</a:t>
            </a:r>
            <a:endParaRPr lang="en-US" altLang="zh-TW" dirty="0"/>
          </a:p>
          <a:p>
            <a:r>
              <a:rPr lang="zh-TW" altLang="en-US" dirty="0"/>
              <a:t>罪犯的印記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TW" altLang="zh-TW" dirty="0"/>
              <a:t>台灣原住民泰雅與賽夏有刺於額部、</a:t>
            </a:r>
            <a:r>
              <a:rPr lang="zh-TW" altLang="en-US" dirty="0"/>
              <a:t>頸</a:t>
            </a:r>
            <a:r>
              <a:rPr lang="zh-TW" altLang="zh-TW" dirty="0"/>
              <a:t>部或頰部，一般稱黥面</a:t>
            </a:r>
            <a:endParaRPr lang="en-US" altLang="zh-TW" dirty="0"/>
          </a:p>
          <a:p>
            <a:r>
              <a:rPr lang="zh-TW" altLang="zh-TW" dirty="0"/>
              <a:t>六支或十隻黃銅針或逢縫針，以之按於面部</a:t>
            </a:r>
            <a:endParaRPr lang="en-US" altLang="zh-TW" dirty="0"/>
          </a:p>
        </p:txBody>
      </p:sp>
      <p:sp>
        <p:nvSpPr>
          <p:cNvPr id="26626" name="AutoShape 2" descr="「泰雅族文面圖譜」的圖片搜尋結果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6628" name="AutoShape 4" descr="data:image/jpeg;base64,/9j/4AAQSkZJRgABAQAAAQABAAD/2wCEAAkGBxQTEhQUExQWFhUXFxobGBgYGRgdHhscGBoYGh4aGxocHCggGCAnHRoYITEiKCkrLi4uHB8zODQtNygtLisBCgoKDg0OGxAQGywkICUsLCwsLCwsLCwvLCwsLCwsLCwsLCwsLCwsLCwsLCwsLCwsLCwsLCwsLCwsLCwsLCwsLP/AABEIARoAswMBIgACEQEDEQH/xAAcAAACAgMBAQAAAAAAAAAAAAAFBgMEAAIHAQj/xABAEAABAwIFAQYEBAQFAwQDAAABAgMRACEEBRIxQVEGEyJhcYEykaHwQrHB4RQjUtEHM2Jy8RVDgiRTc6JEY5P/xAAaAQADAAMBAAAAAAAAAAAAAAACAwQAAQUG/8QALxEAAgIBBAEBBwMEAwAAAAAAAQIAEQMEEiExQRMFIjJRYXGhgZHwQlKxwRQj0f/aAAwDAQACEQMRAD8A5lmWVG6kD7t5UOwz62lBSSUqFNWWPkQh0R5/Yqvm+TzKkAewpYejRiw3gzoP+H3+IOsBt1UL/Out4DEBwaga+QwlSVchQ9q6Z2E/xGU2pLb5twqd/WndzfU76Kw1RyzMkPJCkkbdauqNaMKUcxcgVSwbRUfKpMWrWqKJYdrSKV3MqboTG1e1QxGOIcCBV4Cim5hTQ7OcWGkFRNE6R/8AEzGFDKgmZiLTyOgueK3UFuoh5xnGExDp7xVwYmoU5XhVjwOe00gN4ZSydErVO2k7/W99t/KnXsv2RIUhx1Ui8JSTp+GxJi4mOnAvNKbCew0UUEoZ/wBmISSgzF/W1JZSQehrumW5ToTCgCJkap28kmCP2pV7UdjW3FFbPhPIG2wvBv7VmJmXhoSkjgxU7M51pebDqvADX0NkmNQWk6CCIG1fM+aZK6wrStKh5gSPfofIweaOdkO2buDUEqlTUjrbn9aoJsQiPM+hXscU1cwmOCvWlzKs3axTYUhQM+dYsqaVPFBMBjeaG4pXiitcBjtad714fiohNMbnoWeKyoHV3NvzrKyDOAP4tK03F/rW+VY8A6Vix29KGYd4c71aOmttpiOKlq6NWXhoYzPs8h1Mo38tvv2pOxuXKaPiH5005fjVt7XTyKJ4pDeIQbVMGfEabqTOj4zTQH2N7au4RYSpRLc/L08q7zlnaJDzYVO4mvmXOMvLSj0pn/w5xqyru9Vv0+zTybFzBO7ZfiNS7CfOjLzmlJJ6UMyBiETU2ZBSiEgGOTS4UrZYyVOKcUfSrX/W2dejWNVV83WGmoBibfOlfA4FKXC4f+T7XNLLkHaIYUVZjy9igBNLePHeLMiwPBBn2++K1xGaJO6kzG2ofSPSqiHpk6gb3A1cdKcLiiLgXM+zQKw6mBcyEDSN7yAAbyNwfrV3D4AJ0oMgAbXEm/iI2Ox5q41mBQQkzHM+/wB+V6r4zFibCNoj1uPOx+lYZoCps+oCwBJ4EmYnknfaY+fWoA9Bvbix2n8qps4hIMudT0ne3y+vtUysUCJ1QJJ4vPtc8UNxlSrmuXIcF0yLCAYHlbbfkXpGx/ZdB1JZSdXxaHBvEyNQuk3jfccU/BYvx5j+xMz+3nUbzJVuojkSL/8AHrcVtTBYfKcywuKxGVvJVCgg3KZkb7T+XrXZ+zfaNnHNApN+QevnSVnA1ILa2wtsiBKwCDtFz60gkPYBwOM60ifxjccGRAUOKZ33An0XlqdKiPv73ohprmXYf/EBD5CHYSv89tq6ew6FCd55rZFTUoOqAJvHtNe1XfUdRiBesrIM+dnGelYkxvRjE4dKvh+/vpQ7EMFMztTsWr+crGRG74MxOZafOrGGzQJOpMeYoPjECqGHeIMUOZw/iGX42NyI3Y9aXk7D+1Xv8OsCUvn75FL+AcItwa6X/h1gAP5qhY7VL8PEn2EGp0jBY9LYCVWHWiqH0m4INKublK0+GlzD4l1C9JmKR6jbqEpbFQuOPaHFtqTp3vvE/KkvN8TCYTZPO9yb+pt61O/jkp1BavGBsL7+UenvSNmuca16U3I9wn9CTf7gh4HMSeocYw2pJX3ygNxKBHyC94ipX8yJQkIk+exAFuNxIE0IW6oApcUbCSkdVEGTNhxEccVqzjykbkfpPWR+lYZoCFsLm5uFJUOltx1B5N9vXpcgrFA7npxc9TG/3aheD7QtlPiufzk8cg+W1aYnHBfjSZ0zqB3GoQYHIMC/nFZ4mq5kzr3i4nUra8X3G/rtx5VonHQqCSAnYCRI5JAiJveqTkrunadr7G3pzO9S4R1BAQoRFpEGfW21DC5hJeOC9h0vAPsNyBFuOZ5FVl5tBgjTHmN+kmx9iNx1qRvBpmFpAnY6jBI6qsRuDvUOMwovIiDEzI91GVfO9rUQmiZJ/GqUQQoAkWV6ckGx6ewvVDN2y6y6y4kCUyhQEEKFwYgbkAEVKgpTcqECxkQfkTz+u4qLEoKjCSdMWvO+4H1F/wC1F1AInLjqQroQbEW2+/yro3Yz/E5bQDT908Kn86X+02S/9xMxf28vz+XtVPJcgW8Ra1EG4mVc6m527ZJkGfv0rKCs9m0AAHf2ryh9YfKZ6JnNsJjVoNjRfC5j3hiDPpQjCYVSlafnTbk+BS0QVJJrHAA+sIYy3UpO5C47sggdSDVZXYjEJGqJ8q6SntE0AlIsLfEKY8PjGim8UlcrCt0aMU5DlPZ98rSlSSLiZ6V2vK8sDbABEWqqlpHxADereJxktxNayZDcf6YNNBWKYKboNCMfmSUEKWDaw9SL/pR1nDrNxcUm9tEkhSIulUiOZ/PcUrGPeuHlA2wRn3aJKiYEEW2B448Mj60tZWXnnB3Da3CCSdIKri9zxxvTb2e7KBaVOPDWEn4VBYQI+KRAKlAarXFo5s2oStDimG1aEttoKe6CUKUfFqbKkx+EatO8gSb1WXAEj281Exns5j1GS1deo+JxqVR5aybTO36UVa7IY0/C2iwOrU4ki24hMkHf0p6y3KlK7tPhSgyRCUyE2ICVJAgE3tG+9qOowRaXKVqIO+q45+XrUeTVbV3DqPKKPM5Ez2ScUqElgnkKWTHsAnTwRN7n2tq7KONDUp1pJ1ab7EqtpJPXpzxTr23y1t1pLi9JQFJK7T4Qb7Gx8/WlTMssSSvukhJkFadahPh0hoeISUpMqPJVHFGmcOIJUAAyBvs86lUlBPmki/lG8+fnVTH4ZbZMpg+YMDY3I9tqvHKVKDIWpY0zr1O+ENnXGo7HSUpOgmSVEgc0zo7L4vuUlp5vVp+F1uUmSTBSmOCAD5X5p20+JlLVmKOFxiQQlRIBEgpgWN5m4BBP3MVbxLqCPEZ0j49IBEzvHxD248r+YzCK1OIfY0EbloEJSCE2031GdiCfaaFYjL3CIZIeGwISpJIg8KFtvKYNbuLKX1NMXi0NmTtsDckzP9MAc/KhmIzbTdITeY06vMfiJjkbcetAMa482u7biAT+IKjoOINV14lQUdQhUxc7ijAiyfEcMvx4dBClcEgwLes7evr7WMR2nbZSEpgnYGLnpfnpST/EFMKBta0D9BFe50sWIAGxAvvG/kJk/KtsJoCGVdu3ZskxXtJiMMoifF7f817WbR8pv9Y7dm8ulJcI3vRN1ET1/aiGFy1bTYSRQzGa72NJJsy1FIFSjjCCI5q9lLyy2Be1o6RVPDpvKqmybGpDpQYg3FBkG5eINlTuhDL88cbJQpUwdj9+dXM07Qam/Cb/AJUM7R4YfEmNtqXGlEb1tSGFmbANx1yftoUDSut8uxv8Ri1pE6VaTNjpBBGx3E9L1z3FjVcV0z/DnCstht0D+YpogqJO6jsB6iiGOuRDQlxVRy7QvJZGHaRpSCVWEAAJEjfc6gDv1k0q4LFd4+6A5JLkmDZKWtHiSYG4SEA2AKh1qbtBilu45BCgQB4AIEBMEiSQCoqTEAyObTUWBaAKj3YGopJVePBcWKgZNrxvFgBFY/IIi2xkBa5+cYMR2kbaa0qIS6k6Ug2nnwk/uYjrVfEdttYAbSDAElSk+9gYBpczh1s3PdD+YVeM67ndQASm8bCSAetKmYYJGuUuoSZ3hY1ARBUNZvP9JAvt0hfArit0txY1X4k/MasXn+pAYnV3iyFKTBCLk+hIiY/Ot8Zmi2oWWwtZJ0CSAkyC8j01ALvNlj3AYMtoaDYUkjVK9ZKhvfu4QC3fYlSo3vRBnFnVdxtQPi8M3OnSCdajBsm2xA2EUePGqcAzWfGclHbX2qFGcwDoea0gawhA7wAJC1BxzRq1fFBTsCfyp/yDtI0+2glSUuGykFQkKG4Em9cd/hXtclplRKVGQtYCCSSVAFazq2uE3k7Gt3n1trAUolMi625kCZ0qkadraoF9qsD/ACiBpxsp7H6TofarCl7EShYQAmFRElSTKL3I8UcH4SKUMfl6nFLOlTSi4lRKSU6jMKSSAJgKEHexvvUuXOlASpMAqOhIJFyoQCZ2CSBYEGOamzd5SANWlSUKKtYIlWsK2nbknf8ADfekuWDQURWbav2lDtVlS04JsqW4p1LbZcJUTqKincG0JBgARMCkbtPg0eF1sg/hXfkJm1vWukYTFJWEpcIKdSZ9BxJ2ob2uyls6BpDcqGsIIKT5ixExpPkeKZZVhZmtT7MYZAVPPy8Gc0w6lOEICZvY38uh9Ks51hTIE9LzYUYx2FcYju4OoETzHnQh9LqtwKqAuR5VbGxRu5WYV4RKQT1lP61lbfwq6yt7YvcJ3zEFB6UHxmFQbwKpZc6898CFKG9hUGYY8olK0lKuigQai9J26E65yovmBc+ebbnaks47+aFJ4ornKis+VBxgFH0qhcO0VIcufeeIaRnBchMe9WThtQuRQnCYApq+rWOK36QgHMTBmY+DanfsniQcOypBSooF+dCySQY67evG9JGNwylU5di8sQxg1v6yVrcCVN2/CfObwenIocnurKdHkO8j5io1YNClKWlKkAIP8x5QkarkhCOvnNqLK7OtLVqcxLjif6ZAHr4QKEocDbKULBESpY6qX4r+xApQzjtUEOwle34Rf38qi5YylmI4U0J0PE5ZhEqAbaSTyRA+vJr3FZM2IWpKZCSODa39oApMyzPbpUSTztvaw+cGj+Mzv+XHMffpSy1GZ6ZMLsZXhCmIRfkhJn3qF7JsvSJcQ0bcJE0mYzNo/FEcGgLubqChqKlCen70Si5ogjkzoI7N4N0EsKWi/CiPPrB33oTj8gxDX+W8Vjose9RZVnoXAA0mLSI9r/e9HsDmxJIXcCxi9um1aPHcJcjjoxJxTgkHENFJF9SSU7wCSU9QACTwKnbbC0R/EKKRdCQJAIBBlBMSUk+IQSq5Nyac81y1DiJgKSRP3+VKOI7PjSsNyHESQRsYEgEbXA+tPx7urmPlx9uv6iSdnnESkFYWnSpJvBSSYTqvKSJHzHUTbzvB/wAttuSIXtztMedxxxFK+DS+4lCiQEKUoq8DgCu71SCSgIUfBtqNx1FMWExOosLN0awNQuQVAgT0nb3rGU7xHYswKlyb29Td3LSsJGkyBUGK7PECwM825vt9Ps10jBZelJ1Eb3HvtXuMw6Yk11Eqp53UZGfIzN2TOUjJD0+lZT2rCkmwEcV5TJNc6AhhKVSIFoIEVSxeUtOrX3qAoKH0/SiIaAkxc71sE+9SCxOhcVUdg8AnUQ1qkQJJMennSXnXY/uXNIEpNx9+1dZDAAMffoKixmAQ5BUPEBY0auQeYDDjicpwXZad6Lp7MJjaml1nu7Eeh61XW9Te4iKbPZZOv4ZorheziULB0wD7AkbcXvRloiQdj61NiXV62kEyFEmI3CRsetyKRm+ExmJiGsTnHbAOqdKUAhH4li8Da3U0q4x5tmAnDeEp1AmZUJiSone46bj1PfMTlSCDYSetwKXswy8pF1pAFhYE+3SucPd7nWDBxQ7nMcsy/WmUgjUJCTYj04PFNWDytX8OZSNXnv5TbpRfKGS4s6PEkW1FKRfoIFqZl4BKWoIm3z8v0odu7mG2TbQnI38iXrAMQRM/oOtV8R2eWSQAR4SdVt+BHHG8V0DG4SIPM2tsNo9z+VVsI+hKtDpg8Ezf06/vWgSIRJac9w2TYySSkBsf1eESI21Kn7FMGU4Z3kAEckxb9es07N4fDqIjxG2xmfb5mTV191pAkgA9bX9TzRk74q/TEG5XhzpgnUJieKG5zgC24Fo3Im25KBI9Z29xV7GZydpMdR/eLXoTj86GhV9hJBPS9MQVJ3fcKkWCCFMlSEjVpdVbT4pLqRqFyDqgQdI3HSo8jxmmFI0lZEJhKREX/CAfnVTJMajU2UqTKmHYhXi/mLC+N1CCCL7nasYCS5qSQIMTwetrEffuxuLmtOLjlk2cuuBaX0nUm6TAgjkWJ6bzUiZcVN4nb73oLkzqkurSoWVMTtemBtQFgIH3+9UaViViNegD2PMshtPl8qytUunrWVVzILjRWVk1lSy2ZWVlZWTJDicOFiFf8edJ2ajQoiZg06PN6gQeelInaDCFtRCr9D1FMQxeQTfA4gG5mKsN5jDhUVDwIkDSqYUd9Xwx4Rbe5pfwyTPrV7MSUoUI8REAyPXm/A8vWgzfCYWEEniEXO0IcOjWEK4nbynpVb/pCnSC6+VJ6IsD70p4DStZ1Xjb9R5kzRR7tF3aDqBgbfvXNM6eNiBXUdMCUBQaTA/0jiiuNAAH0rmmC7U4bDsh9xfjfO8E6UgkJTYWHJPnUmYdsEpTqJJT5Sf3rA5A6mzgLtYhTNc3ZB0kqBBjUOD51KWW3GocQlaZgT5REf8AN7UAY7ZYZ9laQCDHiCkkftQLJs8WpJbJsNt5KeJ/sKEKxMNyEWNGOzVnDwhlsAqmSDO3Unf28qX8RnSyrxGT6bX+vNVsdiPiJPkAOPX60KcxW4i3Xnn5bm1NC1JrLmHEYyR4rRxI8udjQntE8S0oC2q3rP39arYdwnb581Li2dUTcTb2ox3MKUIW7LLUspQEadCVFXjJUUAJSY1Ai+kW0jY3rzB4Ql3wAhEzEzHQbXtarvZfD92ZMSpCgZIkzIjbm3X6UYDN9IHdtj4lD4lX2njahyOWPEdgx+nZk2EY0qKuv372irvfVS70Taw6dB0rwuV0cCbEAnIz5N7ky+X6yh3emsp0n5nTawVhNZUstmVlZWVkye0I7SYHvGiR8Sbjz8vvpRavFCsBozCLE51hAG5cVASOT1oDm+fqWAAQFjVKhv4tgD0CQBTLnuD0uKbI8JuJ89opJxWUrR4jBTNyJ/Wlatm2+6J1/ZI0x+M8jxN2sRpXqSFaFWVJmDG89Caq5s4XXA0BBJuTYxAmI4sb0Xy/B2KDcx87/wDFbOZQWloXGqfAIkk9Ji5JjibCpRammgZvTe2x9SqnJEKUlGmU/CLCJ8/6eKjzDLW0r7uSoAbIRIBvafQU0NNLJ0uLLQE6UoQFEQN1XgGOL/OtMxaKE+LEuDoUNpkiNr32rRW+ZmLcBUQ8Rg1ElMaUi5mLdJHXy3rVpvQEqBO8DcW4J6G31+Z5GEVq8A1IAPhcASoE3kD4VKPn8+tHHZYCVEOrUfxBUEzEgW29qYpHUTmVrswbiVlRMn9+J39qroZK4H393iiGDyR1wzB0RuefS3luPaij2WlsWHBv5jj2oHauBHYVU8yrl+BAIn6n6CpMSEJWkBI+X39mtkIKRfk28h8qrIlThPQH62/WkgkmVbBUbezOBeOBddSLKK4UFAKASSCQALgEHdXG16Wc1zk/+nCXCUhRKt7wUx6i5t+1Gctz3u2yEEBBRo7u9lEESeIvJoaxliBGoXBkDePmat0+1vhkWsL4lKv0YXddv9/YrA5VRR+/u3/FbTXSE4RlnvB1/L+9eVULw8qyiqDOvMEq8R529KmqIYhOrRqTqidMiY6xvFqlqOXzK8mvCetaNPpVISQY3ggx6xttWrmSWsrRxwDfrHzresuaix2zY8KHOljSqpUgeUn9K6Bn+FLrC0gSYt6ikxGHbYA76FucMpNh/wDIrj08qLeAOYG1t1iU8twK1LDshDSZ1OKMC/A5UZ4H9qK4jHKMNs+BJ/Ef8xQj8I2bHU7wKC5pi3HFJUojwmUITZKYMiEj8zV1jGBSoGm+55HAT68+3rUep3cMRLdKFIKg3F/F459A0NK1CTFzyeep/uaGD+LB1GCVeY2i/pFMOaNo1SFaY2Atfz995qg5l/49RvcqJJ5mwsb+9I3LK6yDgSlh3nzpJVJHhgC5ngjr05uaIsZV3hC1CT5GHBHqYUNrf8CfBhCdhJ2VPN9x0IkVNiMWPhPSyvp4vMHkGQCDQHJ8pgxsfik7axJBcQI4UClXpB5qVeHEAn068flQRWOdQYnWDsFwbH+lX4h6xUq8wEE2B20xEe3HtQXHjH8pVzAgCE1rgcNaw3I+U1RxGIBIF78/2/Kr/fFsIB872iAAB9TRCG3C7ZWzbBLZ8SJ0Oc+YvV1DupKVdRPvTJl6GsSjuHbBQ8KpFikfF9YqnieybzSIQO9AJuneD/p3+VV6U08k1uVcun2t8S/kQPqI9q9737+/atXMO4JlChHUGR6zVcqvH0rqAicBlI7k+sf6vasqDSDyPc1lFAqdafUpGIBPwkSD+aT7gH3q1muN7plbloSkqvtYTJi8AXqpn6FLaUUJJKLgcmNwKFdn8/SYSbk7xxXPZ9p5nXCb1vyImZn2lOLSFslxzSnUpSpQ3MXCUpUSsAWiQkySZMEMXYfHaSgrJJeQJJP4gJHl1AiimfdntZ75jczqbEaVTuR0P0NLDeFLSCgSCFEoHKQIPPQyfSos+TIrg+P9R2NUZeIZxOZuu90RdPkNj/xNNxxyEt61qCRFybX6evlSH2bxBWkSR4bH2sfyNMWDWidQhRSSZIMD0tGqOaemTzN58YoV4hFRcfiCpps78OK9P6BHv6UnYvIXEPqQ2hSgbg32J5UafsPiErTqBt92tQ5OcAIW6sQ2k2ULk3gW6k/pVCkLzIijNwIsI7PLv3p0WkAXJ+Ww86q5hhGcMEjUoubzPHQimHF5trCbFC1C6ZnSk3vA3IH0pKWs4h9SiSETKjc6UjyAqd84yceJ0tDpQCXbiu5mLxYBBKAREgRvPSfz9qgQ+2Eyswo7gX9B58Ve7Q5th3e6Za06E/A6lUpMwCk28JuCfalvNcO43exTaDG4IkGYv61Jkx7epfiKPx0YZdxbaQdNyTJP36ULxOJJIMxH2f1HyoF/HLnj5VLh31KJBoNtRiol1CZxWkRumdtx7TcfvVF7F8cVvMGhxuuaIDzNMdvUI4S5v+Z486YHMEXWBa4WAT5Ej53iguXpvqknzN9vObdIpobxzbbYlN58KJ3g7rPAkbD0ouJO4ZuFHMv5DggGe9eTwkAzYEyo32ABsSORFWsPmDr2pLFkCxdUYHsf7XoKzq7vvsY4oNFUhMHU6vYBKU3CRtMWA8qvjPml6gofymDpc7lSgUSoQUpgFQBsojm0GTFOJeLMjcDGSDyfwIbyv+HQkqaWlxYOnXdcK2+AGQPP61pm+UM4k94t0oKRpUdIAkE7yL3n5UBWUa1uFSVOFJacc7syED8VgApZTZRGoAxaxmorFuPrABgDaxjc8CbmY61QH28wF0xz8sePnJHOzFzoxDGnjUVA+40GPnWUz4bs54R8AtssK1e8GKyneq0SdPpv7jG6kXtlhktuJebB1KsoCwUeDPBinV1B0m94Metc4exanCtl3cEgzbSf2qfKRXMzTrzYhPKM8UIQpQ2MkXAM2HsPyq7n2C75ouIjUnaNyOQI2kWrnTqVsuhBgCISqbETJ9+vW9PnZPGEgAHbe/35fe8w/taVOgA3CKTLhZeJg6XhrQbgWsY+n1o02+VmCpRFpAkz5QJP2aeV4NlYIKEmZsfMQY6T5UuJZVhXVSP/AE6o0r5TvZQHH+r5xWHDtHBgpn3cES4h1SmloALZI0gqEb+Vo9P2rMycQ0y0kifGlKBFtVkpJAGw3jyqZ106SSmUyCCPaoMTigs6diDPFjuD8yDWyeKMECzI8xyJLTS3e8OrSoqUoTJI4HHFLffIwmFkKIddH+YkpUkRB0qTNvejDeMdkpxL6UtoB8SgIcv+K3HlHNc6z4FK3HkJQhZUAY7wo8KgYACI1KtueaMBf6eI/Hv2lWN8/wAErFg9622CU6jK0gJAKXCklSoUSCehpy7bPeJaYslSEJAH4Y2H9qV+zeXrdcCU3WTPpH0AFvlTt2jwmp9AmT3QWTFpAgkfvS3JKSpsQxOt9kftOW4lBS5F6ly8+MVY7TMlDoP9X9r/AFqphF+OTwCfl+e/50jsR24XcmxrkSTtf7/Ko8JG5G4sOf71440XIMwPy/fz9aN5TkpUAqQ2hR+NV5MxYbqv7VuxXE2MRJ3OaH5m+XsqWQoyUp4G5UdkJjY+fAk2oq8ylglzEkKe3QwACAeNfECANIqsrO9B7nCpCEpSoqeN1HqUiCEzBExsR7BUIUtUCVKUfck+f6zWDsRuHGG3N0o/eHsG4t5XfOB9ROoS2PgaAUFFKeQCUiwIlI60UWGA4lxRQ7olLC9aULcBB35WW12mCSSTbTcV/wBIU2G1oViGXp0YdalJ0LSqTBIMiAFKI/pQIom8tsKQpspdZQ2PCg6FrQNYmQQVeNaSYNz8qt+k4b07EiUMxxi1KU2A4CSAsLtqKdjCgCkSTvuINEcvGlJ7qPDABNiVq/Fc20jURzcdTVHsplpxDytVgZJEmYESlMyTAKU34NNr7LTaSWmVKS2pCiEBSj8UEiTCjAuBSslHnxKcz+mox/qfvNxjD+LEqSZMhOgge8fTjasrnmKx2LQtSf8AqiUwowFNOkwTImWt4ItxWVnr/WS7HPid0NLHa7s73w71ofzUi4BjWBx5KHB9j5c3zD/FrGLV/Jw+gdLmf/rQ5Pb/ADYyQ2qD/wDrUY9KsZb4MjQspsRrWwl5KW3BpvY7GRx0SryMe9WMFh3GlhKTKt0na1pBt09KE9l85xb6nBi2VJBg6o0ydoNrna/9qLv44oHjX8JlJURI/wBMxPvUWQVxOjjbcIwpxi4/mot5H9KhTmCGyVJkzwTYe2//ADSTiu1qlKuPDO/3vQ//AK8pS5kj16elL3mM9CdQweOTBKo9ALDy/et38S2q8QevNc7b7SE2UJEccC9X8LnLKj4lmTxBP5c1m+KOKjcb8Thw62UA2ULzBBi8EHfmuUZl3ustOpUnuzJSf64CdSSLFJSAob/FXTcPiwIKFakgC+0TG8n96FdsMKh5vvPhcRHFynkH03H70Rf3ZTpKGVd3VxdydYbw7ptqcIQOsbqNtuKYnkkYdpRjWhhaTcEiFJjY9DSswytadDQkpBk2HmQL3MfSvcBiBpfTGn+UbAk7KQTQF+KnSz4Azbr88/4lTtj4m0KSJlVvPVG1DcBlyjCdJUtX4Uifa29/ajLTZcU2wnkzO4E7n0F6uOP6Zaw0pQLKXKdbnBVO8eQt6Uu6XmaGPY1dn8ASqxl/cn+YEqdPwNSlXuuDAtcX+VbZopSVKUpZU4RpBPpC1CIgSCke/SrHZdhIW46s+FCSZJ8Vr6o5Pw/OgeY4srUpd54E/IedbrgD5w1HvktzQ5/8EjYSYWuPCVaAf9sH3qzgdQVqS245pBs2LyZgTxI1dNqjUjSlDfCR8ybz8o+VH8rwyUsBRTiEOOKAZdQVBKXJUlMgKBUBIURsUg0zHRa4GoY49LXlpmHxhKVKbcfSlv8Altd4AspWSFOlC40hQSCgEzB1bzQzO8IgOIkJLiUypxLji5CjqSklXhsST4RHwx0q3mOI0IKWlqbSyCQVpJSpxClS6UITZSyFeJxW4NjvUGSZWX3SkkJF1rI2CeQmfKABxVBNCxOZpkUvubpeTGHswwptId7wNhQCUgkDWSZur8IJ0jg79KH4nMiW5xGltxTRLraXSoKDTrZTBClAFSSsbz6bUb/jg42S1BbWkhEt+IdwtOoIC5CvCokHTv1pQ7Tv94sNNnUnV8RShJ02JB0pH4oipu+DNIjanKXggoDhK1apUZ+L9ulZTKxmK0pCU6QAIADYP1rKb6Sf3TrAMP6JIf8AFRmB3eXmeNRSK3X/AIk4mLYZhoeZmR8qWcLk3dnxp12mCSL+UCvMW8kjScInzKVkGPcVccmJTXc8+vszUsLJqMzXbAvH+a4hUiQhI0gEfU2mgOY5q4ska9SeNv0oNgMAhWIbKEvIhQMEBQjm42kSPei2LyRepXdJK0jcDdO+4343g1LnZXNrLNLpHxKd8FqWQSTW7ToVtY+dQuEpMG29jXgA9KRUd1L6CfxD1q/hlbQI+tBm3z8Ko9T93q22b+FWr6b+UTQEQTGnBYrueSQrf15Pn97UZRiO9P0jy/SlLD4lRCUwCTtt8yelGMjegBRvcgR9P2obiyK5mmZKOGQpCZGvUEghMBKonxG8xY0DwDoS+20SJeStF+NTaoPl4tNOHavDBxkLF1IVx0MT+h9jXNPixpWL92UjyJsaILz9pcuS8PHZNGFkPqSSQYJETzff09qL4p4NtWSpKiAkEhFhF4VdV0ny3obmOF0OLTwDb0NxUgQFqaRNgmVbwOVHytHrPmKRXIl7hWCt47l7M0FnDobiFOwpRi+kDVBPXURb/TQRpOpxCTsTqN4kDjy/ai3aPEFS0AyIbTaZgqvHsI+VC8GrxuKE2SEAjqZJB+f0FNJ5J+UVX/UB5Y8yZloqUEpBlRgAX32F96N5fhENuOLJxCk4dMKQfjS643pEAHSgJQBed18CaFYDFBtWsqWlQSoo7sAqKgDAANvn5CiObI0pbQ+44ooB70lIEKcWlZWBEKJkgFQIGkHim4RSyP2i+7IEHgQI5mReGhK9TerU5fdaVLj/AHC877jjlj7OENNrcUVhS0/y9AudHj+IgpBMGx3i02oZ2cysvuqLhUoJBcdVyQNk2G5sNupqTtTjAhT0OqhCIDGhQSlSTqQ4FyEkHwEQSSJT1FZkN9SfMwxY/R8nlpFm2bFx1tAGpY+Ehwuf5oFoUAEnyAgTa20icneTco8RJG6Z2mI9DQPJ8ItKA6UaytaU6EiY1gqSSBsCD+1EiwCFEaCE6rCfEEnxlNrhJsTxRDEalmmdUQAMBN1YNydvkU1lVcS4UKKe5dVH4kNrKTzII3rKD0j8pZ/ycf8AcIRxWdqWTwOIG1UnWnVpC9JKZiY5qDVKoJvtHNH8uzNGGE6Q4if5gO46kDpvcSetHtLfFNvkXEv/AFi4MbPdpjnn+1btYsg6kkpUNiDVzOsEkgvMHU0f/qfPpQQqoNwqhDxlcq3+83xJCsSHiAQpMOpNxquEq0mQoSQTtzeq2cZN3BUlyDout1BBRCwS2OoFiL9I6TKlV7gVFiWAoKQXFIQ5AcggiEAqSIVsAehHvWw4PBkGr0bL7+P9QZRRg3e6DoSSjcnfTeLxt71jLoEHy2gX9zsOtNmQYYNYEheGC0rdJ1FWlSdk6gCQojSCQRxa9LmPy/QtQNoJEXJ9B5dPLmjYCrnODk9y0xiRCtKSSqx4t0H9I/tTLlahqQdIB28r/r05EfJUYKgfD1uD9m9HU4okD4gYBNxab2Iud/X61Owm2jqGkqSpI+Epj5zPHvXO8FlSm8TqWnwhRWSD/wC2JkwDGwuRRgZoGmV6pgiOZ9vpSTiMzWVlWoieJ4No+VPxYi/Uw5xp197z/LjA64XG9W60G+0lKjI9YUSP/IVJhhGkESpyCoWMITsPcifQCrnY7AfxCFOoMlJ0rb6pI28weDIuKmz7s+tmHQSoi6hYRHTyEG17De1TMCp5l6azE59MHjxBGbq/nuRsDpFosmExHtFCsrWSFnqtW+9re1XHntSlK6kn9aq5A3qSgEhIJMlRgAEk3jYVse9f1lbe4yg+AY25cltDaD3yVJ1BTjSUgqBOpKIM7hUKgiPB1NwOc4lbrxlwmSQsK8RUBHhkQhIERA1XNyaJuYxScMe9cBdWVFQSlIQloJAbKlJSIAUEqA51HeaCN47voUFEoSIb4hKjrIiTBBUB/wCNUMdicTlYB6+fnybjF2bfhLidSkFW5CwmyReSfhAmSoX2i9BM3L2YKbw7PdkBCtBbJDaUIAudUaVIUNHmCI5oxgzDKEhSdS1Ksfw2MFcf9tSQtBnqCLiQDyjAhalKlttIckBuYIQpQWhAIkzbeJne1BiWz9orWKXzNtmxefSW22koAxjLbSTrju9EtyvhINyL8exIt9m3e9bWt1lKe6WwpAUVd0NJ8aymQJPE/iE1c1gJUjw+JYcmIVrSoKTCRPhAAEHfpwJXi49JI8JhV4Qj/cBub+vzqngdmCmlyN8RqXcuzF5ptLalJSpsaCIUfhMTNpmJ96yhaiRYLQR/sB+sXrKDekr/AOF9fxGPtk20l/vGFttv6fFIso7D8JAMc+lc8xGcKfc0KTpfSTIAjWN7AW1AXtAI86fO1aHGHS4lsLDhA1KTOk7R5cUm55k5cUF6dC0my0pUB1uOPW0b1Q7BvdP7yTDpWVRlwtz9+/pU3yfMCwVQNTKv8xFrAblPlPuPTa9j8qC0d+xBbPHKfI1TWysyohPeJuvQQpLgj/MTH4hspB9ar4THLYPeMfDHiaHQ7lI2UOdPHHFQ5MZvjv8AzOjhzFhvUUfI/nj6yqa8fwwcTpP1/WjDiW8QnvGY1m6mxxHI6344qlggC4hJMDUJMTtfbmYiptxJ+s6JzLkxn7QpmmTFLrClNva2wAlzWlaVBIiNAlW5Ntz7zQl5qCpOpatHhBcABtwUjYdAbgAVIjPUhwLh9jQAohwqUlJUuApCVCUjVFh+GY2qq06SNX9RJ5/EZ3N+d6uclUnF0eEZc1N1RkYRB0mAfvrY/fSiWCdJICo8MwRYx67VHikzCf6UgmxF1Sbg9OoqrjMVDTqiPhSR0uRt9PrSALmPh2v9OfxBedZ4HlwkylNk+1poeUFRttQJpZ4q1iMUpKYBg9ea6eMBVoTgZ8jZHLGdA/w9zNLWLCe8CUrSUqM2keJM/Ij/AMqf+1OcNIw7h1pcURpSnzJN7bRv7VwHLrIPrejjB+ERO+3EAk/lSM+Df7wh6ZwHAbq4WU5CCo8Jn6UZ7Kp7tKT/ACiCgIUFGCAsyspn4iEg39aXsYr+WAPxKSOeSNgOaZMihtZxYBU4hBSUrCUIQHPhcBVcjSmCQDJWelSYkno9bm42jyJDmONOvStxIS0HNBCNSRoTrQlts2AKSoaiDGkjpIvDA7q+JRlXqoyfzqliVPaktgDuXEgEm2spWpeoJnUABKRO6TzRJpN/S/y/eizcUsz2YoJZ/wBJaz1xwMqQEpUm3dIJGlfihWuDKlCTCSRbUQDxYw5bZSlJhZAgoQYHusb+1Uc8UAG4SlMgDcEuHV8ZHGjSm5v8IFQk/fWgZyvUPTYwzuSfMKLzpzYBDYAI/lpEmRElUm8c1V/iCswTM8knn8qq1ulQAKjskTSt7GdIY8aCwJVx3aRDS1IMHSd4PrXlIeJdU4tS7+Ik1lWjAKnnm9rtZqfSvaftHh25anWeQBIHqa5y9pmVLsZgDp08q2xbjDlwnSd9TZI+hkG3UUOx2EJQdDiyRJgIBVHtzHQVp33mdPT4Bpsd0T+0Lt5o03BS1cfiJNvOZtQvE41pSpbKEEm6dXhJ3sfwq8tj5b0DRmWkgJZUtyf+5Mz5J4Pt1pgYXmHdE9ynTHwhAJjqUa9RF+BWxhY8EyPLr8SncBz8+YPLakK7xklKgfEkWn16GP0ohluPDxUpIKHEtuSIFzEXBsN9/SgruZhajYNvJHwhKglQF40kSn06bVJlDmsPKblJU2ULgSYJBgDk2maE4aPP7xZ1SOPc8/ziF8bjFoWsr/iEKQ2P8wNuqAmJRx+L4j8IPnVfBIJCB1A2/eqK2UILgDzoTY6nEELJCfg0n4lKnTHQHyq5hvhST/SNvSsz/CBHezTTsfpJgqVLVf4okmT4RFB+1+MhAZG5uqOm/wCgHtRBvFJbZDqzaLdSST9xSY86pxalq+In5eVZhx7ms+IGv1Qx4BjHZ/3ImhFavHepdqgUavnnJmHxRRfeOKO5O53502m3XwgefU0sg3p57M5cUpBVYqv6D7FKyZNiy3Qab18oB6HcO4jLk90g/CAr2IG8ivczxCloQCsrKlKIC2whIQk922rYgqSpCVadvEap5tmUkJJhABn/AEtjc+p296M9nsCMVhS84kpQ884kHcpChplIiN4G/BpePHa7pdr9Qq5dg8Dn/UXGmEF4ENqQtKAXAskq7w+Ekkk2hMgCw1bVeHP3FbOYUtLUlSwuISIIMBA0xv5VMiO7Xe8pER/u56W+tRZb9Q34nV0O0adSPMCZ6kRqAVqUIIAj4FagUK5IkEp6elWclKn9IQJJ4qHNdTulpKzPiMcCYBVPJ4jzpgyHAKS33bHhEQtwc+WrYDyAP60bKWSTqWTO5HUIDs2htOrEPJRadIN/l8hQPtxiWU4RQYBjYqO54+VFynDM2JLiuQNpvurn089qD9pVHEsqSAEpSPCEjaOvX6bmgTGoIs39uobjPkViSaowf2VwrRwrRUmTCpP/AJKr2r3ZTLf/AEjUi8Hf/cayuluE8+E45EkzDCtpsy6lZFlBIOkGTYK2JH7cVpgQvWkpsQZuQBIvvNaAQBFvT0q5gB4f/NP5GucAC1T2CBhism4RzbS53WIDzTaiBq0gLPPxN21bQb9CNqBY1UKJCjHC21KSR5ggynnm1Ec/YSkt6UpTO8ACflQt0Xoi39MRg0y7SfxAGcIKiFKuu2l3m2yVnnyVUXZ54gvrnSpKJsbpUDEhM+I328z0q2i7SpvY0Ky+75B2LV/PbfrVGNty8zz+pwLhyjb0YwnOFqWpZeS6rTp1nUgALEFM3gmIB625qxgG5bQONImPIVS7R4ZCHtKEJSkluQkAA+NfAqwlR/hVmb93v7Gl5lFCX+zm952+kXc4zAOOaR8Ddk9LfcVUJqojc1bSKtxihU4GbIcjljK7qoqBZqTE8VWd2NbMXCOR4QOuJSdjM+g3+/On0jSJ2EW9B9xSv2HF3PQfUmmDNT/JV/s/SoM5vJtnp/ZShNM2QdxcXi9bmpQKkSFrSP8A20HwoJGwVefWmzKO0anWlOuqDTIV4EJsEpSR8PEz5det1E//AJv/AMafyoY8o/wybn41fkKtcUABOBhzFnZ25u4+4zOAHG8O2Ahju+9USnxXK1xJvJkAnck0fyHC4d1OlzUgkp8eoGCTAG20kUiZ6f5z3+1se0It6eVH2lEFmOcQxP8A/RNT5wOP1nT0LsyZTfVVC+d5AMO6EkyJk2EqA/DPAkCevvVPFY5bngsEj8I29/vpR7too96LnmlnE7H75qTcWUTs6RFdPUYczZBSm5hX39akczFMRx0/YUu4pZ6mq+EWStFz8Q/MVnJEzJno1U7HkuBCWGxt4fzv1rKvMDwj0rKoCzgNqWsz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7150" y="-1714500"/>
            <a:ext cx="2276475" cy="35814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26630" name="Picture 6" descr="http://s.web66.com.tw/_file/C12/124206/UPT/347679774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18979" t="6266" b="23363"/>
          <a:stretch>
            <a:fillRect/>
          </a:stretch>
        </p:blipFill>
        <p:spPr bwMode="auto">
          <a:xfrm>
            <a:off x="6156176" y="4149080"/>
            <a:ext cx="1844427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zh-TW" altLang="en-US" dirty="0"/>
              <a:t>為什要刺青？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zh-TW" dirty="0"/>
              <a:t>黑社會幫派中，有時刺青是加入幫會的規定之一</a:t>
            </a:r>
            <a:r>
              <a:rPr lang="zh-TW" altLang="en-US" dirty="0"/>
              <a:t>。</a:t>
            </a:r>
            <a:r>
              <a:rPr lang="zh-TW" altLang="zh-TW" dirty="0"/>
              <a:t>台灣在黑社會中，則是以刺上龍或鳳為主，不然就是選擇看起來可怕的圖案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TW" altLang="en-US" dirty="0"/>
              <a:t>青</a:t>
            </a:r>
            <a:r>
              <a:rPr lang="zh-TW" altLang="zh-TW" dirty="0"/>
              <a:t>少年都認為刺青是個很帥氣的行為</a:t>
            </a:r>
            <a:r>
              <a:rPr lang="en-US" altLang="zh-TW" dirty="0"/>
              <a:t>,</a:t>
            </a:r>
            <a:r>
              <a:rPr lang="zh-TW" altLang="zh-TW" dirty="0"/>
              <a:t>在路上看到別人的肩膀、頸後、手臂、指頭等</a:t>
            </a:r>
            <a:r>
              <a:rPr lang="en-US" altLang="zh-TW" dirty="0"/>
              <a:t>,</a:t>
            </a:r>
            <a:r>
              <a:rPr lang="zh-TW" altLang="zh-TW" dirty="0"/>
              <a:t>多個地方有刺青</a:t>
            </a:r>
            <a:r>
              <a:rPr lang="en-US" altLang="zh-TW" dirty="0"/>
              <a:t>,</a:t>
            </a:r>
            <a:r>
              <a:rPr lang="zh-TW" altLang="zh-TW" dirty="0"/>
              <a:t>就會一直去關注看那個人</a:t>
            </a:r>
            <a:endParaRPr lang="zh-TW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關於青少年刺青的深入研究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zh-TW" altLang="zh-TW" dirty="0"/>
              <a:t>龐克族所帶動的個人化風潮</a:t>
            </a:r>
            <a:endParaRPr lang="en-US" altLang="zh-TW" dirty="0"/>
          </a:p>
          <a:p>
            <a:pPr lvl="1">
              <a:spcBef>
                <a:spcPts val="1200"/>
              </a:spcBef>
            </a:pPr>
            <a:r>
              <a:rPr lang="zh-TW" altLang="zh-TW" dirty="0"/>
              <a:t>打破了對「偶像」的依賴</a:t>
            </a:r>
            <a:endParaRPr lang="en-US" altLang="zh-TW" dirty="0"/>
          </a:p>
          <a:p>
            <a:pPr lvl="1">
              <a:spcBef>
                <a:spcPts val="1200"/>
              </a:spcBef>
            </a:pPr>
            <a:r>
              <a:rPr lang="zh-TW" altLang="zh-TW" dirty="0"/>
              <a:t>讓自己的身體銘刻為自己喜愛的「對象物」。</a:t>
            </a:r>
            <a:endParaRPr lang="en-US" altLang="zh-TW" dirty="0"/>
          </a:p>
          <a:p>
            <a:pPr lvl="1">
              <a:spcBef>
                <a:spcPts val="1200"/>
              </a:spcBef>
            </a:pPr>
            <a:r>
              <a:rPr lang="zh-TW" altLang="zh-TW" dirty="0"/>
              <a:t>藉由它者的形象來解放自我形象</a:t>
            </a:r>
            <a:endParaRPr lang="en-US" altLang="zh-TW" dirty="0"/>
          </a:p>
          <a:p>
            <a:pPr lvl="1">
              <a:spcBef>
                <a:spcPts val="1200"/>
              </a:spcBef>
            </a:pPr>
            <a:r>
              <a:rPr lang="zh-TW" altLang="zh-TW" dirty="0"/>
              <a:t>透過自我形象的解放來嘲諷對社會不滿的情緒</a:t>
            </a:r>
            <a:endParaRPr lang="en-US" altLang="zh-TW" dirty="0"/>
          </a:p>
          <a:p>
            <a:pPr>
              <a:spcBef>
                <a:spcPts val="1200"/>
              </a:spcBef>
            </a:pPr>
            <a:r>
              <a:rPr lang="zh-TW" altLang="en-US" dirty="0"/>
              <a:t>以刺青與穿洞</a:t>
            </a:r>
            <a:r>
              <a:rPr lang="zh-TW" altLang="zh-TW" dirty="0"/>
              <a:t>將現實中的壓力加以抒發，隱抑在內心中的情感和慾望。</a:t>
            </a:r>
            <a:endParaRPr lang="zh-TW" altLang="en-US" dirty="0"/>
          </a:p>
        </p:txBody>
      </p:sp>
      <p:grpSp>
        <p:nvGrpSpPr>
          <p:cNvPr id="7" name="群組 6"/>
          <p:cNvGrpSpPr/>
          <p:nvPr/>
        </p:nvGrpSpPr>
        <p:grpSpPr>
          <a:xfrm>
            <a:off x="2555776" y="2060848"/>
            <a:ext cx="6120680" cy="3672408"/>
            <a:chOff x="2051720" y="2060848"/>
            <a:chExt cx="6120680" cy="3672408"/>
          </a:xfrm>
        </p:grpSpPr>
        <p:sp>
          <p:nvSpPr>
            <p:cNvPr id="8" name="雲朵形圖說文字 7"/>
            <p:cNvSpPr/>
            <p:nvPr/>
          </p:nvSpPr>
          <p:spPr>
            <a:xfrm>
              <a:off x="2051720" y="2060848"/>
              <a:ext cx="6120680" cy="3672408"/>
            </a:xfrm>
            <a:prstGeom prst="cloudCallout">
              <a:avLst>
                <a:gd name="adj1" fmla="val -73868"/>
                <a:gd name="adj2" fmla="val 62500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08038" indent="-274638" algn="ctr">
                <a:spcBef>
                  <a:spcPts val="1200"/>
                </a:spcBef>
              </a:pPr>
              <a:endParaRPr lang="en-US" altLang="zh-TW" sz="3200" dirty="0">
                <a:solidFill>
                  <a:schemeClr val="accent6">
                    <a:lumMod val="20000"/>
                    <a:lumOff val="80000"/>
                  </a:schemeClr>
                </a:solidFill>
                <a:latin typeface="華康流隸體" pitchFamily="65" charset="-120"/>
                <a:ea typeface="華康流隸體" pitchFamily="65" charset="-120"/>
              </a:endParaRPr>
            </a:p>
            <a:p>
              <a:pPr algn="ctr"/>
              <a:r>
                <a:rPr lang="zh-TW" altLang="en-US" sz="3600" dirty="0"/>
                <a:t>訊息發達後</a:t>
              </a:r>
              <a:endParaRPr lang="en-US" altLang="zh-TW" sz="3600" dirty="0"/>
            </a:p>
            <a:p>
              <a:pPr algn="ctr"/>
              <a:r>
                <a:rPr lang="zh-TW" altLang="en-US" sz="3600" dirty="0"/>
                <a:t>世人認為刺青</a:t>
              </a:r>
              <a:endParaRPr lang="en-US" altLang="zh-TW" sz="3600" dirty="0"/>
            </a:p>
            <a:p>
              <a:pPr algn="ctr"/>
              <a:r>
                <a:rPr lang="zh-TW" altLang="en-US" sz="3600" dirty="0"/>
                <a:t>是被汙名化</a:t>
              </a:r>
              <a:endParaRPr lang="en-US" altLang="zh-TW" sz="3600" dirty="0"/>
            </a:p>
            <a:p>
              <a:pPr algn="ctr"/>
              <a:r>
                <a:rPr lang="zh-TW" altLang="en-US" sz="3600" dirty="0"/>
                <a:t>應該視為藝術</a:t>
              </a:r>
            </a:p>
          </p:txBody>
        </p:sp>
        <p:pic>
          <p:nvPicPr>
            <p:cNvPr id="9" name="圖片 8" descr="MM900356788 (1)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20481115">
              <a:off x="2142431" y="3544710"/>
              <a:ext cx="1571584" cy="166403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925</TotalTime>
  <Words>2102</Words>
  <Application>Microsoft Office PowerPoint</Application>
  <PresentationFormat>如螢幕大小 (4:3)</PresentationFormat>
  <Paragraphs>307</Paragraphs>
  <Slides>44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22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44</vt:i4>
      </vt:variant>
    </vt:vector>
  </HeadingPairs>
  <TitlesOfParts>
    <vt:vector size="67" baseType="lpstr">
      <vt:lpstr>Arial Unicode MS</vt:lpstr>
      <vt:lpstr>Franklin Gothic Heavy</vt:lpstr>
      <vt:lpstr>Malgun Gothic Semilight</vt:lpstr>
      <vt:lpstr>華康中黑體</vt:lpstr>
      <vt:lpstr>華康中圓體</vt:lpstr>
      <vt:lpstr>華康行書體</vt:lpstr>
      <vt:lpstr>華康流隸體</vt:lpstr>
      <vt:lpstr>華康海報體W12</vt:lpstr>
      <vt:lpstr>華康勘亭流</vt:lpstr>
      <vt:lpstr>華康粗圓體</vt:lpstr>
      <vt:lpstr>華康超特圓體</vt:lpstr>
      <vt:lpstr>華康雅風體W3</vt:lpstr>
      <vt:lpstr>華康溜溜體W7</vt:lpstr>
      <vt:lpstr>華康標楷體</vt:lpstr>
      <vt:lpstr>華康儷特圓</vt:lpstr>
      <vt:lpstr>華康儷粗宋</vt:lpstr>
      <vt:lpstr>華康儷粗圓</vt:lpstr>
      <vt:lpstr>新細明體</vt:lpstr>
      <vt:lpstr>標楷體</vt:lpstr>
      <vt:lpstr>Arial</vt:lpstr>
      <vt:lpstr>Calibri</vt:lpstr>
      <vt:lpstr>Times New Roman</vt:lpstr>
      <vt:lpstr>Office 佈景主題</vt:lpstr>
      <vt:lpstr>      177首</vt:lpstr>
      <vt:lpstr>攜手面對 巴比倫的試探</vt:lpstr>
      <vt:lpstr>歌羅西書2:8</vt:lpstr>
      <vt:lpstr>PowerPoint 簡報</vt:lpstr>
      <vt:lpstr>PowerPoint 簡報</vt:lpstr>
      <vt:lpstr>外觀改變</vt:lpstr>
      <vt:lpstr>刺青</vt:lpstr>
      <vt:lpstr>為什要刺青？</vt:lpstr>
      <vt:lpstr>關於青少年刺青的深入研究</vt:lpstr>
      <vt:lpstr>刺青</vt:lpstr>
      <vt:lpstr>變髮、化妝與整型</vt:lpstr>
      <vt:lpstr>PowerPoint 簡報</vt:lpstr>
      <vt:lpstr>外觀的改變來自對偶像的崇拜</vt:lpstr>
      <vt:lpstr>PowerPoint 簡報</vt:lpstr>
      <vt:lpstr>PowerPoint 簡報</vt:lpstr>
      <vt:lpstr>追求情感的歸屬</vt:lpstr>
      <vt:lpstr>性別認同</vt:lpstr>
      <vt:lpstr>隨處可見的觀念宣達</vt:lpstr>
      <vt:lpstr>談情說愛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提問</vt:lpstr>
      <vt:lpstr>你是哪一類的父母?</vt:lpstr>
      <vt:lpstr>父母對於孩子行為的接受與否</vt:lpstr>
      <vt:lpstr>父母要先自我轉型</vt:lpstr>
      <vt:lpstr>父母要先自我轉型</vt:lpstr>
      <vt:lpstr>學習使用「我訊息」</vt:lpstr>
      <vt:lpstr>思考兩者的不同</vt:lpstr>
      <vt:lpstr>我訊息，然後……</vt:lpstr>
      <vt:lpstr>和孩子協商，共同解決問題</vt:lpstr>
      <vt:lpstr>敞開心胸，鼓勵孩子多說話</vt:lpstr>
      <vt:lpstr>敞開心胸，鼓勵孩子多說話</vt:lpstr>
      <vt:lpstr>PowerPoint 簡報</vt:lpstr>
      <vt:lpstr>      380首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陪  伴</dc:title>
  <dc:creator>Amber</dc:creator>
  <cp:lastModifiedBy>Amber</cp:lastModifiedBy>
  <cp:revision>150</cp:revision>
  <dcterms:created xsi:type="dcterms:W3CDTF">2015-02-27T01:19:21Z</dcterms:created>
  <dcterms:modified xsi:type="dcterms:W3CDTF">2016-05-28T10:15:10Z</dcterms:modified>
</cp:coreProperties>
</file>