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32"/>
  </p:notesMasterIdLst>
  <p:handoutMasterIdLst>
    <p:handoutMasterId r:id="rId33"/>
  </p:handoutMasterIdLst>
  <p:sldIdLst>
    <p:sldId id="262" r:id="rId2"/>
    <p:sldId id="270" r:id="rId3"/>
    <p:sldId id="290" r:id="rId4"/>
    <p:sldId id="291" r:id="rId5"/>
    <p:sldId id="260" r:id="rId6"/>
    <p:sldId id="261" r:id="rId7"/>
    <p:sldId id="284" r:id="rId8"/>
    <p:sldId id="283" r:id="rId9"/>
    <p:sldId id="263" r:id="rId10"/>
    <p:sldId id="282" r:id="rId11"/>
    <p:sldId id="267" r:id="rId12"/>
    <p:sldId id="264" r:id="rId13"/>
    <p:sldId id="265" r:id="rId14"/>
    <p:sldId id="266" r:id="rId15"/>
    <p:sldId id="285" r:id="rId16"/>
    <p:sldId id="269" r:id="rId17"/>
    <p:sldId id="286" r:id="rId18"/>
    <p:sldId id="275" r:id="rId19"/>
    <p:sldId id="276" r:id="rId20"/>
    <p:sldId id="277" r:id="rId21"/>
    <p:sldId id="278" r:id="rId22"/>
    <p:sldId id="279" r:id="rId23"/>
    <p:sldId id="293" r:id="rId24"/>
    <p:sldId id="280" r:id="rId25"/>
    <p:sldId id="287" r:id="rId26"/>
    <p:sldId id="288" r:id="rId27"/>
    <p:sldId id="292" r:id="rId28"/>
    <p:sldId id="281" r:id="rId29"/>
    <p:sldId id="274" r:id="rId30"/>
    <p:sldId id="289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4" autoAdjust="0"/>
    <p:restoredTop sz="94660"/>
  </p:normalViewPr>
  <p:slideViewPr>
    <p:cSldViewPr>
      <p:cViewPr varScale="1">
        <p:scale>
          <a:sx n="85" d="100"/>
          <a:sy n="85" d="100"/>
        </p:scale>
        <p:origin x="-1301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A037D8-E312-4C92-93E6-70A24D820179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AFE62E8-3D3A-44DC-B4E5-3F36B47BED9E}">
      <dgm:prSet phldrT="[Text]" custT="1"/>
      <dgm:spPr/>
      <dgm:t>
        <a:bodyPr/>
        <a:lstStyle/>
        <a:p>
          <a:pPr algn="l"/>
          <a:r>
            <a:rPr lang="en-US" altLang="zh-TW" sz="28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1.</a:t>
          </a:r>
          <a:r>
            <a:rPr lang="zh-TW" altLang="en-US" sz="28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惟用愛心           </a:t>
          </a:r>
          <a:br>
            <a:rPr lang="zh-TW" altLang="en-US" sz="2800" b="1" dirty="0" smtClean="0">
              <a:latin typeface="標楷體" panose="03000509000000000000" pitchFamily="65" charset="-120"/>
              <a:ea typeface="標楷體" panose="03000509000000000000" pitchFamily="65" charset="-120"/>
            </a:rPr>
          </a:br>
          <a:r>
            <a:rPr lang="zh-TW" altLang="en-US" sz="28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在愛中建立自己</a:t>
          </a:r>
          <a:endParaRPr lang="en-US" sz="28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021459E-1B4E-4883-A414-7551CCACB678}" type="parTrans" cxnId="{AFD3C809-7AE3-49FB-B527-9ECF5E23FBB0}">
      <dgm:prSet/>
      <dgm:spPr/>
      <dgm:t>
        <a:bodyPr/>
        <a:lstStyle/>
        <a:p>
          <a:endParaRPr lang="en-US" sz="28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18AD6CA-4943-4B1E-8898-D86D59161CB7}" type="sibTrans" cxnId="{AFD3C809-7AE3-49FB-B527-9ECF5E23FBB0}">
      <dgm:prSet/>
      <dgm:spPr/>
      <dgm:t>
        <a:bodyPr/>
        <a:lstStyle/>
        <a:p>
          <a:endParaRPr lang="en-US" sz="28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7D4F60F6-AFC3-46E6-82E7-D4A88FCBD028}">
      <dgm:prSet phldrT="[Text]" custT="1"/>
      <dgm:spPr/>
      <dgm:t>
        <a:bodyPr/>
        <a:lstStyle/>
        <a:p>
          <a:r>
            <a:rPr lang="zh-TW" altLang="en-US" sz="2800" b="0" dirty="0" smtClean="0">
              <a:latin typeface="標楷體" panose="03000509000000000000" pitchFamily="65" charset="-120"/>
              <a:ea typeface="標楷體" panose="03000509000000000000" pitchFamily="65" charset="-120"/>
            </a:rPr>
            <a:t>惟有愛才是教會的核心能力</a:t>
          </a:r>
          <a:r>
            <a:rPr lang="en-US" altLang="en-US" sz="2800" b="0" dirty="0" smtClean="0">
              <a:latin typeface="標楷體" panose="03000509000000000000" pitchFamily="65" charset="-120"/>
              <a:ea typeface="標楷體" panose="03000509000000000000" pitchFamily="65" charset="-120"/>
            </a:rPr>
            <a:t>，</a:t>
          </a:r>
          <a:r>
            <a:rPr lang="zh-TW" altLang="en-US" sz="2800" b="0" dirty="0" smtClean="0">
              <a:latin typeface="標楷體" panose="03000509000000000000" pitchFamily="65" charset="-120"/>
              <a:ea typeface="標楷體" panose="03000509000000000000" pitchFamily="65" charset="-120"/>
            </a:rPr>
            <a:t>是教會的根基與內涵。</a:t>
          </a:r>
          <a:endParaRPr lang="en-US" sz="2800" b="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A198DBF-F44C-4B2E-8DB1-4D36DAA27821}" type="parTrans" cxnId="{ED1D0967-671A-4471-BDA9-12BD4D1049E9}">
      <dgm:prSet/>
      <dgm:spPr/>
      <dgm:t>
        <a:bodyPr/>
        <a:lstStyle/>
        <a:p>
          <a:endParaRPr lang="en-US" sz="28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0A3E1001-9564-4C02-BB14-A9CA72E5B421}" type="sibTrans" cxnId="{ED1D0967-671A-4471-BDA9-12BD4D1049E9}">
      <dgm:prSet/>
      <dgm:spPr/>
      <dgm:t>
        <a:bodyPr/>
        <a:lstStyle/>
        <a:p>
          <a:endParaRPr lang="en-US" sz="28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A7AFA34-05B0-4AD5-9C27-1B723E4E28A7}">
      <dgm:prSet phldrT="[Text]" custT="1"/>
      <dgm:spPr/>
      <dgm:t>
        <a:bodyPr/>
        <a:lstStyle/>
        <a:p>
          <a:pPr algn="l"/>
          <a:r>
            <a:rPr lang="en-US" altLang="zh-TW" sz="28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2.</a:t>
          </a:r>
          <a:r>
            <a:rPr lang="zh-TW" altLang="en-US" sz="28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說誠實話</a:t>
          </a:r>
          <a:endParaRPr lang="en-US" sz="28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3583B8B-0F9F-44B0-A57D-167C446C069F}" type="parTrans" cxnId="{5BC35AD2-B34A-4C75-B6E3-F1DA3AB58982}">
      <dgm:prSet/>
      <dgm:spPr/>
      <dgm:t>
        <a:bodyPr/>
        <a:lstStyle/>
        <a:p>
          <a:endParaRPr lang="en-US" sz="28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E5A13E0-F3BE-4B9D-A4BF-392EFB90999C}" type="sibTrans" cxnId="{5BC35AD2-B34A-4C75-B6E3-F1DA3AB58982}">
      <dgm:prSet/>
      <dgm:spPr/>
      <dgm:t>
        <a:bodyPr/>
        <a:lstStyle/>
        <a:p>
          <a:endParaRPr lang="en-US" sz="28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2C0B218-52CB-4542-B787-423056901CCE}">
      <dgm:prSet phldrT="[Text]" custT="1"/>
      <dgm:spPr/>
      <dgm:t>
        <a:bodyPr/>
        <a:lstStyle/>
        <a:p>
          <a:r>
            <a:rPr lang="zh-TW" altLang="en-US" sz="2800" b="0" dirty="0" smtClean="0">
              <a:latin typeface="標楷體" panose="03000509000000000000" pitchFamily="65" charset="-120"/>
              <a:ea typeface="標楷體" panose="03000509000000000000" pitchFamily="65" charset="-120"/>
            </a:rPr>
            <a:t>誠信乃溝通、共事、 相處之道</a:t>
          </a:r>
          <a:r>
            <a:rPr lang="en-US" altLang="en-US" sz="2800" b="0" dirty="0" smtClean="0">
              <a:latin typeface="標楷體" panose="03000509000000000000" pitchFamily="65" charset="-120"/>
              <a:ea typeface="標楷體" panose="03000509000000000000" pitchFamily="65" charset="-120"/>
            </a:rPr>
            <a:t>。</a:t>
          </a:r>
          <a:endParaRPr lang="en-US" sz="2800" b="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945C9F6-319F-4014-815E-38FF3965BB43}" type="parTrans" cxnId="{9EC4B789-5D59-48FC-AA2A-ECAD9C088AF6}">
      <dgm:prSet/>
      <dgm:spPr/>
      <dgm:t>
        <a:bodyPr/>
        <a:lstStyle/>
        <a:p>
          <a:endParaRPr lang="en-US" sz="28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7B62B6C-C7ED-4A1C-86A7-65C2F57217A0}" type="sibTrans" cxnId="{9EC4B789-5D59-48FC-AA2A-ECAD9C088AF6}">
      <dgm:prSet/>
      <dgm:spPr/>
      <dgm:t>
        <a:bodyPr/>
        <a:lstStyle/>
        <a:p>
          <a:endParaRPr lang="en-US" sz="28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82FF732-92A8-4F81-B492-8B157D5842AF}">
      <dgm:prSet phldrT="[Text]" custT="1"/>
      <dgm:spPr/>
      <dgm:t>
        <a:bodyPr/>
        <a:lstStyle/>
        <a:p>
          <a:pPr algn="l"/>
          <a:r>
            <a:rPr lang="en-US" altLang="zh-TW" sz="28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3.</a:t>
          </a:r>
          <a:r>
            <a:rPr lang="zh-TW" altLang="en-US" sz="28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凡事長進</a:t>
          </a:r>
          <a:endParaRPr lang="en-US" sz="2800" b="1" dirty="0" smtClean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58273A8-3773-40A8-8D45-DB82868D01E8}" type="parTrans" cxnId="{87C25C2A-9E2C-442D-B948-F3E32BC337A0}">
      <dgm:prSet/>
      <dgm:spPr/>
      <dgm:t>
        <a:bodyPr/>
        <a:lstStyle/>
        <a:p>
          <a:endParaRPr lang="en-US" sz="28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BD84F7A-784E-450B-B51D-8DAE507DC613}" type="sibTrans" cxnId="{87C25C2A-9E2C-442D-B948-F3E32BC337A0}">
      <dgm:prSet/>
      <dgm:spPr/>
      <dgm:t>
        <a:bodyPr/>
        <a:lstStyle/>
        <a:p>
          <a:endParaRPr lang="en-US" sz="28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9DF1D32-0C18-4A1C-B916-4C672837F0D7}">
      <dgm:prSet phldrT="[Text]" custT="1"/>
      <dgm:spPr/>
      <dgm:t>
        <a:bodyPr/>
        <a:lstStyle/>
        <a:p>
          <a:r>
            <a:rPr lang="zh-TW" altLang="en-US" sz="2800" b="0" dirty="0" smtClean="0">
              <a:latin typeface="標楷體" panose="03000509000000000000" pitchFamily="65" charset="-120"/>
              <a:ea typeface="標楷體" panose="03000509000000000000" pitchFamily="65" charset="-120"/>
            </a:rPr>
            <a:t>教會成長的必要性。    </a:t>
          </a:r>
          <a:r>
            <a:rPr lang="en-US" altLang="zh-TW" sz="2800" b="0" dirty="0" smtClean="0"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2800" b="0" dirty="0" smtClean="0">
              <a:latin typeface="標楷體" panose="03000509000000000000" pitchFamily="65" charset="-120"/>
              <a:ea typeface="標楷體" panose="03000509000000000000" pitchFamily="65" charset="-120"/>
            </a:rPr>
            <a:t>成長型的組織</a:t>
          </a:r>
          <a:r>
            <a:rPr lang="en-US" altLang="zh-TW" sz="2800" b="0" dirty="0" smtClean="0">
              <a:latin typeface="標楷體" panose="03000509000000000000" pitchFamily="65" charset="-120"/>
              <a:ea typeface="標楷體" panose="03000509000000000000" pitchFamily="65" charset="-120"/>
            </a:rPr>
            <a:t>)</a:t>
          </a:r>
          <a:endParaRPr lang="en-US" sz="2800" b="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BDD9D8B-825A-4B47-8243-B1E90B8DBE6F}" type="parTrans" cxnId="{5E33F74A-50FC-4B2F-9C3C-5B1A7384A9A6}">
      <dgm:prSet/>
      <dgm:spPr/>
      <dgm:t>
        <a:bodyPr/>
        <a:lstStyle/>
        <a:p>
          <a:endParaRPr lang="en-US" sz="28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174E113-9EF3-48CD-B3C0-276160552023}" type="sibTrans" cxnId="{5E33F74A-50FC-4B2F-9C3C-5B1A7384A9A6}">
      <dgm:prSet/>
      <dgm:spPr/>
      <dgm:t>
        <a:bodyPr/>
        <a:lstStyle/>
        <a:p>
          <a:endParaRPr lang="en-US" sz="28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F7EF6A0-FB65-4CB0-A76F-FDFF08235F2B}">
      <dgm:prSet phldrT="[Text]" custT="1"/>
      <dgm:spPr/>
      <dgm:t>
        <a:bodyPr/>
        <a:lstStyle/>
        <a:p>
          <a:r>
            <a:rPr lang="zh-TW" altLang="en-US" sz="2800" b="0" dirty="0" smtClean="0">
              <a:latin typeface="標楷體" panose="03000509000000000000" pitchFamily="65" charset="-120"/>
              <a:ea typeface="標楷體" panose="03000509000000000000" pitchFamily="65" charset="-120"/>
            </a:rPr>
            <a:t>組織歸屬與目標方向明確。</a:t>
          </a:r>
          <a:r>
            <a:rPr lang="en-US" altLang="zh-TW" sz="2800" b="0" dirty="0" smtClean="0"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2800" b="0" dirty="0" smtClean="0">
              <a:latin typeface="標楷體" panose="03000509000000000000" pitchFamily="65" charset="-120"/>
              <a:ea typeface="標楷體" panose="03000509000000000000" pitchFamily="65" charset="-120"/>
            </a:rPr>
            <a:t>只見耶穌</a:t>
          </a:r>
          <a:r>
            <a:rPr lang="en-US" altLang="zh-TW" sz="2800" b="0" dirty="0" smtClean="0">
              <a:latin typeface="標楷體" panose="03000509000000000000" pitchFamily="65" charset="-120"/>
              <a:ea typeface="標楷體" panose="03000509000000000000" pitchFamily="65" charset="-120"/>
            </a:rPr>
            <a:t>)</a:t>
          </a:r>
          <a:endParaRPr lang="en-US" sz="2800" b="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B421302-FD30-4C21-AD55-4E90CB693A9D}" type="parTrans" cxnId="{A5BE235C-7E83-4E6B-8F49-B2F11F479730}">
      <dgm:prSet/>
      <dgm:spPr/>
      <dgm:t>
        <a:bodyPr/>
        <a:lstStyle/>
        <a:p>
          <a:endParaRPr lang="en-US" sz="28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2D70193-E8DA-4C62-B6D4-636EBDF77B69}" type="sibTrans" cxnId="{A5BE235C-7E83-4E6B-8F49-B2F11F479730}">
      <dgm:prSet/>
      <dgm:spPr/>
      <dgm:t>
        <a:bodyPr/>
        <a:lstStyle/>
        <a:p>
          <a:endParaRPr lang="en-US" sz="28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4605717-D676-421C-A02A-300E60D88F04}">
      <dgm:prSet phldrT="[Text]" custT="1"/>
      <dgm:spPr/>
      <dgm:t>
        <a:bodyPr/>
        <a:lstStyle/>
        <a:p>
          <a:r>
            <a:rPr lang="en-US" altLang="zh-TW" sz="28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4.</a:t>
          </a:r>
          <a:r>
            <a:rPr lang="zh-TW" altLang="en-US" sz="28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連於元首基督</a:t>
          </a:r>
          <a:endParaRPr lang="en-US" sz="28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70BFCF10-5752-47D6-A768-398E74C50608}" type="parTrans" cxnId="{B8BE1BE1-65FF-4466-8E62-ABFC7AD1093F}">
      <dgm:prSet/>
      <dgm:spPr/>
      <dgm:t>
        <a:bodyPr/>
        <a:lstStyle/>
        <a:p>
          <a:endParaRPr lang="en-US" sz="28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6121DC6-968F-4F28-A163-EAFADF2EDE87}" type="sibTrans" cxnId="{B8BE1BE1-65FF-4466-8E62-ABFC7AD1093F}">
      <dgm:prSet/>
      <dgm:spPr/>
      <dgm:t>
        <a:bodyPr/>
        <a:lstStyle/>
        <a:p>
          <a:endParaRPr lang="en-US" sz="28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CA8E0E0-55BF-4086-B415-474A52BA979C}" type="pres">
      <dgm:prSet presAssocID="{CEA037D8-E312-4C92-93E6-70A24D82017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9510759-8917-4353-AF57-319F22A79F4B}" type="pres">
      <dgm:prSet presAssocID="{FAFE62E8-3D3A-44DC-B4E5-3F36B47BED9E}" presName="linNode" presStyleCnt="0"/>
      <dgm:spPr/>
    </dgm:pt>
    <dgm:pt modelId="{DF2BCB35-F0BA-46A1-AC59-469BC8779374}" type="pres">
      <dgm:prSet presAssocID="{FAFE62E8-3D3A-44DC-B4E5-3F36B47BED9E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8375C3-DEF8-45A3-A5EB-7D1DFAC2B5CB}" type="pres">
      <dgm:prSet presAssocID="{FAFE62E8-3D3A-44DC-B4E5-3F36B47BED9E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063A82-30FD-43A3-B5FD-CD30028C3325}" type="pres">
      <dgm:prSet presAssocID="{818AD6CA-4943-4B1E-8898-D86D59161CB7}" presName="sp" presStyleCnt="0"/>
      <dgm:spPr/>
    </dgm:pt>
    <dgm:pt modelId="{B2647EF1-D470-4A09-BA3B-9145A9B1CD06}" type="pres">
      <dgm:prSet presAssocID="{BA7AFA34-05B0-4AD5-9C27-1B723E4E28A7}" presName="linNode" presStyleCnt="0"/>
      <dgm:spPr/>
    </dgm:pt>
    <dgm:pt modelId="{1DC0DBA3-7463-4984-994C-C5E1710E5927}" type="pres">
      <dgm:prSet presAssocID="{BA7AFA34-05B0-4AD5-9C27-1B723E4E28A7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D8A085-DC18-4BDB-9AED-49D9505E3E16}" type="pres">
      <dgm:prSet presAssocID="{BA7AFA34-05B0-4AD5-9C27-1B723E4E28A7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6DD34A-817E-451D-9E8F-A3EF38E936C4}" type="pres">
      <dgm:prSet presAssocID="{3E5A13E0-F3BE-4B9D-A4BF-392EFB90999C}" presName="sp" presStyleCnt="0"/>
      <dgm:spPr/>
    </dgm:pt>
    <dgm:pt modelId="{87964343-E3FA-4DF0-A8C5-6DE30C5D7872}" type="pres">
      <dgm:prSet presAssocID="{482FF732-92A8-4F81-B492-8B157D5842AF}" presName="linNode" presStyleCnt="0"/>
      <dgm:spPr/>
    </dgm:pt>
    <dgm:pt modelId="{5A851EED-74A0-45E4-AC34-192F04644D69}" type="pres">
      <dgm:prSet presAssocID="{482FF732-92A8-4F81-B492-8B157D5842AF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CB83BF-3B0B-46B8-B89C-19607109E077}" type="pres">
      <dgm:prSet presAssocID="{482FF732-92A8-4F81-B492-8B157D5842AF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E2A5A4-4BEE-4BE0-95B1-7A49D46824C7}" type="pres">
      <dgm:prSet presAssocID="{8BD84F7A-784E-450B-B51D-8DAE507DC613}" presName="sp" presStyleCnt="0"/>
      <dgm:spPr/>
    </dgm:pt>
    <dgm:pt modelId="{ADE8DF71-1461-4C02-9FA3-7B60D22A8515}" type="pres">
      <dgm:prSet presAssocID="{F4605717-D676-421C-A02A-300E60D88F04}" presName="linNode" presStyleCnt="0"/>
      <dgm:spPr/>
    </dgm:pt>
    <dgm:pt modelId="{1D37A03B-58F8-43E0-BF44-67204016C4F7}" type="pres">
      <dgm:prSet presAssocID="{F4605717-D676-421C-A02A-300E60D88F04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F851C4-8A24-4A2E-9358-C7BB83625D06}" type="pres">
      <dgm:prSet presAssocID="{F4605717-D676-421C-A02A-300E60D88F04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119A2E6-2494-46FF-93B5-D6FBE6C396C6}" type="presOf" srcId="{F4605717-D676-421C-A02A-300E60D88F04}" destId="{1D37A03B-58F8-43E0-BF44-67204016C4F7}" srcOrd="0" destOrd="0" presId="urn:microsoft.com/office/officeart/2005/8/layout/vList5"/>
    <dgm:cxn modelId="{FCB50545-C10D-408D-A282-67682969246A}" type="presOf" srcId="{FAFE62E8-3D3A-44DC-B4E5-3F36B47BED9E}" destId="{DF2BCB35-F0BA-46A1-AC59-469BC8779374}" srcOrd="0" destOrd="0" presId="urn:microsoft.com/office/officeart/2005/8/layout/vList5"/>
    <dgm:cxn modelId="{1FED5581-7C62-42CB-B8F6-8A8602B24932}" type="presOf" srcId="{7D4F60F6-AFC3-46E6-82E7-D4A88FCBD028}" destId="{508375C3-DEF8-45A3-A5EB-7D1DFAC2B5CB}" srcOrd="0" destOrd="0" presId="urn:microsoft.com/office/officeart/2005/8/layout/vList5"/>
    <dgm:cxn modelId="{95D17AE5-D693-4A39-BF51-BE0F4F7D4B40}" type="presOf" srcId="{CEA037D8-E312-4C92-93E6-70A24D820179}" destId="{FCA8E0E0-55BF-4086-B415-474A52BA979C}" srcOrd="0" destOrd="0" presId="urn:microsoft.com/office/officeart/2005/8/layout/vList5"/>
    <dgm:cxn modelId="{B8BE1BE1-65FF-4466-8E62-ABFC7AD1093F}" srcId="{CEA037D8-E312-4C92-93E6-70A24D820179}" destId="{F4605717-D676-421C-A02A-300E60D88F04}" srcOrd="3" destOrd="0" parTransId="{70BFCF10-5752-47D6-A768-398E74C50608}" sibTransId="{F6121DC6-968F-4F28-A163-EAFADF2EDE87}"/>
    <dgm:cxn modelId="{A5BE235C-7E83-4E6B-8F49-B2F11F479730}" srcId="{F4605717-D676-421C-A02A-300E60D88F04}" destId="{3F7EF6A0-FB65-4CB0-A76F-FDFF08235F2B}" srcOrd="0" destOrd="0" parTransId="{3B421302-FD30-4C21-AD55-4E90CB693A9D}" sibTransId="{42D70193-E8DA-4C62-B6D4-636EBDF77B69}"/>
    <dgm:cxn modelId="{5E33F74A-50FC-4B2F-9C3C-5B1A7384A9A6}" srcId="{482FF732-92A8-4F81-B492-8B157D5842AF}" destId="{B9DF1D32-0C18-4A1C-B916-4C672837F0D7}" srcOrd="0" destOrd="0" parTransId="{8BDD9D8B-825A-4B47-8243-B1E90B8DBE6F}" sibTransId="{5174E113-9EF3-48CD-B3C0-276160552023}"/>
    <dgm:cxn modelId="{9EC4B789-5D59-48FC-AA2A-ECAD9C088AF6}" srcId="{BA7AFA34-05B0-4AD5-9C27-1B723E4E28A7}" destId="{B2C0B218-52CB-4542-B787-423056901CCE}" srcOrd="0" destOrd="0" parTransId="{A945C9F6-319F-4014-815E-38FF3965BB43}" sibTransId="{57B62B6C-C7ED-4A1C-86A7-65C2F57217A0}"/>
    <dgm:cxn modelId="{ED1D0967-671A-4471-BDA9-12BD4D1049E9}" srcId="{FAFE62E8-3D3A-44DC-B4E5-3F36B47BED9E}" destId="{7D4F60F6-AFC3-46E6-82E7-D4A88FCBD028}" srcOrd="0" destOrd="0" parTransId="{CA198DBF-F44C-4B2E-8DB1-4D36DAA27821}" sibTransId="{0A3E1001-9564-4C02-BB14-A9CA72E5B421}"/>
    <dgm:cxn modelId="{62855411-5304-453A-9869-AD87C9C80BFE}" type="presOf" srcId="{B9DF1D32-0C18-4A1C-B916-4C672837F0D7}" destId="{19CB83BF-3B0B-46B8-B89C-19607109E077}" srcOrd="0" destOrd="0" presId="urn:microsoft.com/office/officeart/2005/8/layout/vList5"/>
    <dgm:cxn modelId="{87C25C2A-9E2C-442D-B948-F3E32BC337A0}" srcId="{CEA037D8-E312-4C92-93E6-70A24D820179}" destId="{482FF732-92A8-4F81-B492-8B157D5842AF}" srcOrd="2" destOrd="0" parTransId="{258273A8-3773-40A8-8D45-DB82868D01E8}" sibTransId="{8BD84F7A-784E-450B-B51D-8DAE507DC613}"/>
    <dgm:cxn modelId="{9ED4BBB0-DFB1-4CD0-B72D-2F6BE0AEA3A2}" type="presOf" srcId="{3F7EF6A0-FB65-4CB0-A76F-FDFF08235F2B}" destId="{A5F851C4-8A24-4A2E-9358-C7BB83625D06}" srcOrd="0" destOrd="0" presId="urn:microsoft.com/office/officeart/2005/8/layout/vList5"/>
    <dgm:cxn modelId="{747162BB-C5AD-4179-8D8C-2F9F4401F3B0}" type="presOf" srcId="{482FF732-92A8-4F81-B492-8B157D5842AF}" destId="{5A851EED-74A0-45E4-AC34-192F04644D69}" srcOrd="0" destOrd="0" presId="urn:microsoft.com/office/officeart/2005/8/layout/vList5"/>
    <dgm:cxn modelId="{9210AB10-E1EC-4E13-81F5-16FAA2F4694C}" type="presOf" srcId="{B2C0B218-52CB-4542-B787-423056901CCE}" destId="{32D8A085-DC18-4BDB-9AED-49D9505E3E16}" srcOrd="0" destOrd="0" presId="urn:microsoft.com/office/officeart/2005/8/layout/vList5"/>
    <dgm:cxn modelId="{B14DACEE-7C8F-4C0A-959F-82587E157897}" type="presOf" srcId="{BA7AFA34-05B0-4AD5-9C27-1B723E4E28A7}" destId="{1DC0DBA3-7463-4984-994C-C5E1710E5927}" srcOrd="0" destOrd="0" presId="urn:microsoft.com/office/officeart/2005/8/layout/vList5"/>
    <dgm:cxn modelId="{5BC35AD2-B34A-4C75-B6E3-F1DA3AB58982}" srcId="{CEA037D8-E312-4C92-93E6-70A24D820179}" destId="{BA7AFA34-05B0-4AD5-9C27-1B723E4E28A7}" srcOrd="1" destOrd="0" parTransId="{D3583B8B-0F9F-44B0-A57D-167C446C069F}" sibTransId="{3E5A13E0-F3BE-4B9D-A4BF-392EFB90999C}"/>
    <dgm:cxn modelId="{AFD3C809-7AE3-49FB-B527-9ECF5E23FBB0}" srcId="{CEA037D8-E312-4C92-93E6-70A24D820179}" destId="{FAFE62E8-3D3A-44DC-B4E5-3F36B47BED9E}" srcOrd="0" destOrd="0" parTransId="{A021459E-1B4E-4883-A414-7551CCACB678}" sibTransId="{818AD6CA-4943-4B1E-8898-D86D59161CB7}"/>
    <dgm:cxn modelId="{355E1A00-97BE-42CF-86E9-880C8AC007AE}" type="presParOf" srcId="{FCA8E0E0-55BF-4086-B415-474A52BA979C}" destId="{F9510759-8917-4353-AF57-319F22A79F4B}" srcOrd="0" destOrd="0" presId="urn:microsoft.com/office/officeart/2005/8/layout/vList5"/>
    <dgm:cxn modelId="{08E4F91D-DECE-40A4-8528-99F3665EEC5F}" type="presParOf" srcId="{F9510759-8917-4353-AF57-319F22A79F4B}" destId="{DF2BCB35-F0BA-46A1-AC59-469BC8779374}" srcOrd="0" destOrd="0" presId="urn:microsoft.com/office/officeart/2005/8/layout/vList5"/>
    <dgm:cxn modelId="{806230C3-7E92-492F-82DC-D51B6462DD8F}" type="presParOf" srcId="{F9510759-8917-4353-AF57-319F22A79F4B}" destId="{508375C3-DEF8-45A3-A5EB-7D1DFAC2B5CB}" srcOrd="1" destOrd="0" presId="urn:microsoft.com/office/officeart/2005/8/layout/vList5"/>
    <dgm:cxn modelId="{19D266FB-DE35-4914-A103-20E357E79C0B}" type="presParOf" srcId="{FCA8E0E0-55BF-4086-B415-474A52BA979C}" destId="{F7063A82-30FD-43A3-B5FD-CD30028C3325}" srcOrd="1" destOrd="0" presId="urn:microsoft.com/office/officeart/2005/8/layout/vList5"/>
    <dgm:cxn modelId="{A66CF2FF-A0DB-42E3-AF66-2938401FDACA}" type="presParOf" srcId="{FCA8E0E0-55BF-4086-B415-474A52BA979C}" destId="{B2647EF1-D470-4A09-BA3B-9145A9B1CD06}" srcOrd="2" destOrd="0" presId="urn:microsoft.com/office/officeart/2005/8/layout/vList5"/>
    <dgm:cxn modelId="{4B4AE569-E007-48FA-970A-35B0797B2423}" type="presParOf" srcId="{B2647EF1-D470-4A09-BA3B-9145A9B1CD06}" destId="{1DC0DBA3-7463-4984-994C-C5E1710E5927}" srcOrd="0" destOrd="0" presId="urn:microsoft.com/office/officeart/2005/8/layout/vList5"/>
    <dgm:cxn modelId="{66BCF504-AE90-4F68-A372-F2E7E93BE467}" type="presParOf" srcId="{B2647EF1-D470-4A09-BA3B-9145A9B1CD06}" destId="{32D8A085-DC18-4BDB-9AED-49D9505E3E16}" srcOrd="1" destOrd="0" presId="urn:microsoft.com/office/officeart/2005/8/layout/vList5"/>
    <dgm:cxn modelId="{1C859863-E855-4A5D-92FA-AB5F0B004C3E}" type="presParOf" srcId="{FCA8E0E0-55BF-4086-B415-474A52BA979C}" destId="{916DD34A-817E-451D-9E8F-A3EF38E936C4}" srcOrd="3" destOrd="0" presId="urn:microsoft.com/office/officeart/2005/8/layout/vList5"/>
    <dgm:cxn modelId="{76773A50-49AF-499D-949C-1F11489C529A}" type="presParOf" srcId="{FCA8E0E0-55BF-4086-B415-474A52BA979C}" destId="{87964343-E3FA-4DF0-A8C5-6DE30C5D7872}" srcOrd="4" destOrd="0" presId="urn:microsoft.com/office/officeart/2005/8/layout/vList5"/>
    <dgm:cxn modelId="{6B4C4137-1654-433E-A41A-5FAF24455266}" type="presParOf" srcId="{87964343-E3FA-4DF0-A8C5-6DE30C5D7872}" destId="{5A851EED-74A0-45E4-AC34-192F04644D69}" srcOrd="0" destOrd="0" presId="urn:microsoft.com/office/officeart/2005/8/layout/vList5"/>
    <dgm:cxn modelId="{34761EDC-4A28-446D-A911-6E9EDE0B991C}" type="presParOf" srcId="{87964343-E3FA-4DF0-A8C5-6DE30C5D7872}" destId="{19CB83BF-3B0B-46B8-B89C-19607109E077}" srcOrd="1" destOrd="0" presId="urn:microsoft.com/office/officeart/2005/8/layout/vList5"/>
    <dgm:cxn modelId="{E9CE209C-D708-4BAD-B71D-9282A8F2633C}" type="presParOf" srcId="{FCA8E0E0-55BF-4086-B415-474A52BA979C}" destId="{8FE2A5A4-4BEE-4BE0-95B1-7A49D46824C7}" srcOrd="5" destOrd="0" presId="urn:microsoft.com/office/officeart/2005/8/layout/vList5"/>
    <dgm:cxn modelId="{92070F75-FE35-4DAA-BA11-80635F98C3E0}" type="presParOf" srcId="{FCA8E0E0-55BF-4086-B415-474A52BA979C}" destId="{ADE8DF71-1461-4C02-9FA3-7B60D22A8515}" srcOrd="6" destOrd="0" presId="urn:microsoft.com/office/officeart/2005/8/layout/vList5"/>
    <dgm:cxn modelId="{0D856AE4-478B-483F-B37D-B8270DC0620A}" type="presParOf" srcId="{ADE8DF71-1461-4C02-9FA3-7B60D22A8515}" destId="{1D37A03B-58F8-43E0-BF44-67204016C4F7}" srcOrd="0" destOrd="0" presId="urn:microsoft.com/office/officeart/2005/8/layout/vList5"/>
    <dgm:cxn modelId="{055CAFEE-41E8-4DBC-B9C6-FE31036AC313}" type="presParOf" srcId="{ADE8DF71-1461-4C02-9FA3-7B60D22A8515}" destId="{A5F851C4-8A24-4A2E-9358-C7BB83625D0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EA037D8-E312-4C92-93E6-70A24D820179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AFE62E8-3D3A-44DC-B4E5-3F36B47BED9E}">
      <dgm:prSet phldrT="[Text]" custT="1"/>
      <dgm:spPr/>
      <dgm:t>
        <a:bodyPr/>
        <a:lstStyle/>
        <a:p>
          <a:pPr algn="l">
            <a:lnSpc>
              <a:spcPct val="90000"/>
            </a:lnSpc>
          </a:pPr>
          <a:r>
            <a:rPr lang="en-US" altLang="zh-TW" sz="28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5.</a:t>
          </a:r>
          <a:r>
            <a:rPr lang="zh-TW" altLang="en-US" sz="28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全身都靠他聯絡的合式</a:t>
          </a:r>
          <a:endParaRPr lang="en-US" sz="28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021459E-1B4E-4883-A414-7551CCACB678}" type="parTrans" cxnId="{AFD3C809-7AE3-49FB-B527-9ECF5E23FBB0}">
      <dgm:prSet/>
      <dgm:spPr/>
      <dgm:t>
        <a:bodyPr/>
        <a:lstStyle/>
        <a:p>
          <a:pPr algn="l"/>
          <a:endParaRPr lang="en-US" sz="28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18AD6CA-4943-4B1E-8898-D86D59161CB7}" type="sibTrans" cxnId="{AFD3C809-7AE3-49FB-B527-9ECF5E23FBB0}">
      <dgm:prSet/>
      <dgm:spPr/>
      <dgm:t>
        <a:bodyPr/>
        <a:lstStyle/>
        <a:p>
          <a:pPr algn="l"/>
          <a:endParaRPr lang="en-US" sz="28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7D4F60F6-AFC3-46E6-82E7-D4A88FCBD028}">
      <dgm:prSet phldrT="[Text]" custT="1"/>
      <dgm:spPr/>
      <dgm:t>
        <a:bodyPr/>
        <a:lstStyle/>
        <a:p>
          <a:pPr algn="l"/>
          <a:r>
            <a:rPr lang="zh-TW" altLang="en-US" sz="2800" b="0" dirty="0" smtClean="0">
              <a:latin typeface="標楷體" panose="03000509000000000000" pitchFamily="65" charset="-120"/>
              <a:ea typeface="標楷體" panose="03000509000000000000" pitchFamily="65" charset="-120"/>
            </a:rPr>
            <a:t>主耶穌乃教會同靈，同心協力之維繫力。</a:t>
          </a:r>
          <a:endParaRPr lang="en-US" sz="28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A198DBF-F44C-4B2E-8DB1-4D36DAA27821}" type="parTrans" cxnId="{ED1D0967-671A-4471-BDA9-12BD4D1049E9}">
      <dgm:prSet/>
      <dgm:spPr/>
      <dgm:t>
        <a:bodyPr/>
        <a:lstStyle/>
        <a:p>
          <a:pPr algn="l"/>
          <a:endParaRPr lang="en-US" sz="28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0A3E1001-9564-4C02-BB14-A9CA72E5B421}" type="sibTrans" cxnId="{ED1D0967-671A-4471-BDA9-12BD4D1049E9}">
      <dgm:prSet/>
      <dgm:spPr/>
      <dgm:t>
        <a:bodyPr/>
        <a:lstStyle/>
        <a:p>
          <a:pPr algn="l"/>
          <a:endParaRPr lang="en-US" sz="28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A7AFA34-05B0-4AD5-9C27-1B723E4E28A7}">
      <dgm:prSet phldrT="[Text]" custT="1"/>
      <dgm:spPr/>
      <dgm:t>
        <a:bodyPr/>
        <a:lstStyle/>
        <a:p>
          <a:pPr algn="l"/>
          <a:r>
            <a:rPr lang="en-US" altLang="zh-TW" sz="28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6.</a:t>
          </a:r>
          <a:r>
            <a:rPr lang="zh-TW" altLang="en-US" sz="28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百節各按各職</a:t>
          </a:r>
          <a:endParaRPr lang="en-US" sz="28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3583B8B-0F9F-44B0-A57D-167C446C069F}" type="parTrans" cxnId="{5BC35AD2-B34A-4C75-B6E3-F1DA3AB58982}">
      <dgm:prSet/>
      <dgm:spPr/>
      <dgm:t>
        <a:bodyPr/>
        <a:lstStyle/>
        <a:p>
          <a:pPr algn="l"/>
          <a:endParaRPr lang="en-US" sz="28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E5A13E0-F3BE-4B9D-A4BF-392EFB90999C}" type="sibTrans" cxnId="{5BC35AD2-B34A-4C75-B6E3-F1DA3AB58982}">
      <dgm:prSet/>
      <dgm:spPr/>
      <dgm:t>
        <a:bodyPr/>
        <a:lstStyle/>
        <a:p>
          <a:pPr algn="l"/>
          <a:endParaRPr lang="en-US" sz="28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2C0B218-52CB-4542-B787-423056901CCE}">
      <dgm:prSet phldrT="[Text]" custT="1"/>
      <dgm:spPr/>
      <dgm:t>
        <a:bodyPr/>
        <a:lstStyle/>
        <a:p>
          <a:pPr algn="l"/>
          <a:r>
            <a:rPr lang="zh-TW" altLang="en-US" sz="2800" b="0" dirty="0" smtClean="0">
              <a:latin typeface="標楷體" panose="03000509000000000000" pitchFamily="65" charset="-120"/>
              <a:ea typeface="標楷體" panose="03000509000000000000" pitchFamily="65" charset="-120"/>
            </a:rPr>
            <a:t>神的工人與教會各組織之職能分工，並全力以赴</a:t>
          </a:r>
          <a:r>
            <a:rPr lang="en-US" altLang="en-US" sz="2800" b="0" dirty="0" smtClean="0">
              <a:latin typeface="標楷體" panose="03000509000000000000" pitchFamily="65" charset="-120"/>
              <a:ea typeface="標楷體" panose="03000509000000000000" pitchFamily="65" charset="-120"/>
            </a:rPr>
            <a:t>。</a:t>
          </a:r>
          <a:endParaRPr lang="en-US" sz="28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945C9F6-319F-4014-815E-38FF3965BB43}" type="parTrans" cxnId="{9EC4B789-5D59-48FC-AA2A-ECAD9C088AF6}">
      <dgm:prSet/>
      <dgm:spPr/>
      <dgm:t>
        <a:bodyPr/>
        <a:lstStyle/>
        <a:p>
          <a:pPr algn="l"/>
          <a:endParaRPr lang="en-US" sz="28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7B62B6C-C7ED-4A1C-86A7-65C2F57217A0}" type="sibTrans" cxnId="{9EC4B789-5D59-48FC-AA2A-ECAD9C088AF6}">
      <dgm:prSet/>
      <dgm:spPr/>
      <dgm:t>
        <a:bodyPr/>
        <a:lstStyle/>
        <a:p>
          <a:pPr algn="l"/>
          <a:endParaRPr lang="en-US" sz="28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82FF732-92A8-4F81-B492-8B157D5842AF}">
      <dgm:prSet phldrT="[Text]" custT="1"/>
      <dgm:spPr/>
      <dgm:t>
        <a:bodyPr/>
        <a:lstStyle/>
        <a:p>
          <a:pPr algn="l"/>
          <a:r>
            <a:rPr lang="en-US" altLang="zh-TW" sz="28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7.</a:t>
          </a:r>
          <a:r>
            <a:rPr lang="zh-TW" altLang="en-US" sz="28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照著各體的功用彼此相助</a:t>
          </a:r>
          <a:endParaRPr lang="en-US" sz="2800" b="1" dirty="0" smtClean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58273A8-3773-40A8-8D45-DB82868D01E8}" type="parTrans" cxnId="{87C25C2A-9E2C-442D-B948-F3E32BC337A0}">
      <dgm:prSet/>
      <dgm:spPr/>
      <dgm:t>
        <a:bodyPr/>
        <a:lstStyle/>
        <a:p>
          <a:pPr algn="l"/>
          <a:endParaRPr lang="en-US" sz="28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BD84F7A-784E-450B-B51D-8DAE507DC613}" type="sibTrans" cxnId="{87C25C2A-9E2C-442D-B948-F3E32BC337A0}">
      <dgm:prSet/>
      <dgm:spPr/>
      <dgm:t>
        <a:bodyPr/>
        <a:lstStyle/>
        <a:p>
          <a:pPr algn="l"/>
          <a:endParaRPr lang="en-US" sz="28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9DF1D32-0C18-4A1C-B916-4C672837F0D7}">
      <dgm:prSet phldrT="[Text]" custT="1"/>
      <dgm:spPr/>
      <dgm:t>
        <a:bodyPr/>
        <a:lstStyle/>
        <a:p>
          <a:pPr algn="l"/>
          <a:r>
            <a:rPr lang="zh-TW" altLang="en-US" sz="2800" b="0" dirty="0" smtClean="0">
              <a:latin typeface="標楷體" panose="03000509000000000000" pitchFamily="65" charset="-120"/>
              <a:ea typeface="標楷體" panose="03000509000000000000" pitchFamily="65" charset="-120"/>
            </a:rPr>
            <a:t>功能互補，犧牲互助，以達全勝之團隊精神</a:t>
          </a:r>
          <a:r>
            <a:rPr lang="en-US" altLang="en-US" sz="2800" b="0" dirty="0" smtClean="0">
              <a:latin typeface="標楷體" panose="03000509000000000000" pitchFamily="65" charset="-120"/>
              <a:ea typeface="標楷體" panose="03000509000000000000" pitchFamily="65" charset="-120"/>
            </a:rPr>
            <a:t>。</a:t>
          </a:r>
          <a:endParaRPr lang="en-US" sz="28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BDD9D8B-825A-4B47-8243-B1E90B8DBE6F}" type="parTrans" cxnId="{5E33F74A-50FC-4B2F-9C3C-5B1A7384A9A6}">
      <dgm:prSet/>
      <dgm:spPr/>
      <dgm:t>
        <a:bodyPr/>
        <a:lstStyle/>
        <a:p>
          <a:pPr algn="l"/>
          <a:endParaRPr lang="en-US" sz="28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174E113-9EF3-48CD-B3C0-276160552023}" type="sibTrans" cxnId="{5E33F74A-50FC-4B2F-9C3C-5B1A7384A9A6}">
      <dgm:prSet/>
      <dgm:spPr/>
      <dgm:t>
        <a:bodyPr/>
        <a:lstStyle/>
        <a:p>
          <a:pPr algn="l"/>
          <a:endParaRPr lang="en-US" sz="28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F7EF6A0-FB65-4CB0-A76F-FDFF08235F2B}">
      <dgm:prSet phldrT="[Text]" custT="1"/>
      <dgm:spPr/>
      <dgm:t>
        <a:bodyPr/>
        <a:lstStyle/>
        <a:p>
          <a:pPr algn="l"/>
          <a:r>
            <a:rPr lang="zh-TW" altLang="en-US" sz="2800" b="0" dirty="0" smtClean="0">
              <a:latin typeface="標楷體" panose="03000509000000000000" pitchFamily="65" charset="-120"/>
              <a:ea typeface="標楷體" panose="03000509000000000000" pitchFamily="65" charset="-120"/>
            </a:rPr>
            <a:t>執行成效之展現與檢測。</a:t>
          </a:r>
          <a:endParaRPr lang="en-US" sz="28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B421302-FD30-4C21-AD55-4E90CB693A9D}" type="parTrans" cxnId="{A5BE235C-7E83-4E6B-8F49-B2F11F479730}">
      <dgm:prSet/>
      <dgm:spPr/>
      <dgm:t>
        <a:bodyPr/>
        <a:lstStyle/>
        <a:p>
          <a:pPr algn="l"/>
          <a:endParaRPr lang="en-US" sz="28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2D70193-E8DA-4C62-B6D4-636EBDF77B69}" type="sibTrans" cxnId="{A5BE235C-7E83-4E6B-8F49-B2F11F479730}">
      <dgm:prSet/>
      <dgm:spPr/>
      <dgm:t>
        <a:bodyPr/>
        <a:lstStyle/>
        <a:p>
          <a:pPr algn="l"/>
          <a:endParaRPr lang="en-US" sz="28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4605717-D676-421C-A02A-300E60D88F04}">
      <dgm:prSet phldrT="[Text]" custT="1"/>
      <dgm:spPr/>
      <dgm:t>
        <a:bodyPr/>
        <a:lstStyle/>
        <a:p>
          <a:pPr algn="l"/>
          <a:r>
            <a:rPr lang="en-US" altLang="zh-TW" sz="28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8.</a:t>
          </a:r>
          <a:r>
            <a:rPr lang="zh-TW" altLang="en-US" sz="28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便叫身體漸漸增長</a:t>
          </a:r>
          <a:endParaRPr lang="en-US" sz="28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70BFCF10-5752-47D6-A768-398E74C50608}" type="parTrans" cxnId="{B8BE1BE1-65FF-4466-8E62-ABFC7AD1093F}">
      <dgm:prSet/>
      <dgm:spPr/>
      <dgm:t>
        <a:bodyPr/>
        <a:lstStyle/>
        <a:p>
          <a:pPr algn="l"/>
          <a:endParaRPr lang="en-US" sz="28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6121DC6-968F-4F28-A163-EAFADF2EDE87}" type="sibTrans" cxnId="{B8BE1BE1-65FF-4466-8E62-ABFC7AD1093F}">
      <dgm:prSet/>
      <dgm:spPr/>
      <dgm:t>
        <a:bodyPr/>
        <a:lstStyle/>
        <a:p>
          <a:pPr algn="l"/>
          <a:endParaRPr lang="en-US" sz="28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CA8E0E0-55BF-4086-B415-474A52BA979C}" type="pres">
      <dgm:prSet presAssocID="{CEA037D8-E312-4C92-93E6-70A24D82017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9510759-8917-4353-AF57-319F22A79F4B}" type="pres">
      <dgm:prSet presAssocID="{FAFE62E8-3D3A-44DC-B4E5-3F36B47BED9E}" presName="linNode" presStyleCnt="0"/>
      <dgm:spPr/>
    </dgm:pt>
    <dgm:pt modelId="{DF2BCB35-F0BA-46A1-AC59-469BC8779374}" type="pres">
      <dgm:prSet presAssocID="{FAFE62E8-3D3A-44DC-B4E5-3F36B47BED9E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8375C3-DEF8-45A3-A5EB-7D1DFAC2B5CB}" type="pres">
      <dgm:prSet presAssocID="{FAFE62E8-3D3A-44DC-B4E5-3F36B47BED9E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063A82-30FD-43A3-B5FD-CD30028C3325}" type="pres">
      <dgm:prSet presAssocID="{818AD6CA-4943-4B1E-8898-D86D59161CB7}" presName="sp" presStyleCnt="0"/>
      <dgm:spPr/>
    </dgm:pt>
    <dgm:pt modelId="{B2647EF1-D470-4A09-BA3B-9145A9B1CD06}" type="pres">
      <dgm:prSet presAssocID="{BA7AFA34-05B0-4AD5-9C27-1B723E4E28A7}" presName="linNode" presStyleCnt="0"/>
      <dgm:spPr/>
    </dgm:pt>
    <dgm:pt modelId="{1DC0DBA3-7463-4984-994C-C5E1710E5927}" type="pres">
      <dgm:prSet presAssocID="{BA7AFA34-05B0-4AD5-9C27-1B723E4E28A7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D8A085-DC18-4BDB-9AED-49D9505E3E16}" type="pres">
      <dgm:prSet presAssocID="{BA7AFA34-05B0-4AD5-9C27-1B723E4E28A7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6DD34A-817E-451D-9E8F-A3EF38E936C4}" type="pres">
      <dgm:prSet presAssocID="{3E5A13E0-F3BE-4B9D-A4BF-392EFB90999C}" presName="sp" presStyleCnt="0"/>
      <dgm:spPr/>
    </dgm:pt>
    <dgm:pt modelId="{87964343-E3FA-4DF0-A8C5-6DE30C5D7872}" type="pres">
      <dgm:prSet presAssocID="{482FF732-92A8-4F81-B492-8B157D5842AF}" presName="linNode" presStyleCnt="0"/>
      <dgm:spPr/>
    </dgm:pt>
    <dgm:pt modelId="{5A851EED-74A0-45E4-AC34-192F04644D69}" type="pres">
      <dgm:prSet presAssocID="{482FF732-92A8-4F81-B492-8B157D5842AF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CB83BF-3B0B-46B8-B89C-19607109E077}" type="pres">
      <dgm:prSet presAssocID="{482FF732-92A8-4F81-B492-8B157D5842AF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E2A5A4-4BEE-4BE0-95B1-7A49D46824C7}" type="pres">
      <dgm:prSet presAssocID="{8BD84F7A-784E-450B-B51D-8DAE507DC613}" presName="sp" presStyleCnt="0"/>
      <dgm:spPr/>
    </dgm:pt>
    <dgm:pt modelId="{ADE8DF71-1461-4C02-9FA3-7B60D22A8515}" type="pres">
      <dgm:prSet presAssocID="{F4605717-D676-421C-A02A-300E60D88F04}" presName="linNode" presStyleCnt="0"/>
      <dgm:spPr/>
    </dgm:pt>
    <dgm:pt modelId="{1D37A03B-58F8-43E0-BF44-67204016C4F7}" type="pres">
      <dgm:prSet presAssocID="{F4605717-D676-421C-A02A-300E60D88F04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F851C4-8A24-4A2E-9358-C7BB83625D06}" type="pres">
      <dgm:prSet presAssocID="{F4605717-D676-421C-A02A-300E60D88F04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5D867F2-829A-4910-A2B4-9FF19F3CDEB8}" type="presOf" srcId="{B2C0B218-52CB-4542-B787-423056901CCE}" destId="{32D8A085-DC18-4BDB-9AED-49D9505E3E16}" srcOrd="0" destOrd="0" presId="urn:microsoft.com/office/officeart/2005/8/layout/vList5"/>
    <dgm:cxn modelId="{1DF1F8F0-61D9-4DD1-824A-0EF7B4941891}" type="presOf" srcId="{3F7EF6A0-FB65-4CB0-A76F-FDFF08235F2B}" destId="{A5F851C4-8A24-4A2E-9358-C7BB83625D06}" srcOrd="0" destOrd="0" presId="urn:microsoft.com/office/officeart/2005/8/layout/vList5"/>
    <dgm:cxn modelId="{83FCA475-1068-46FD-8579-BD31CEF56068}" type="presOf" srcId="{482FF732-92A8-4F81-B492-8B157D5842AF}" destId="{5A851EED-74A0-45E4-AC34-192F04644D69}" srcOrd="0" destOrd="0" presId="urn:microsoft.com/office/officeart/2005/8/layout/vList5"/>
    <dgm:cxn modelId="{D6D4C76E-CFCE-40C7-80AB-C24E224B1110}" type="presOf" srcId="{F4605717-D676-421C-A02A-300E60D88F04}" destId="{1D37A03B-58F8-43E0-BF44-67204016C4F7}" srcOrd="0" destOrd="0" presId="urn:microsoft.com/office/officeart/2005/8/layout/vList5"/>
    <dgm:cxn modelId="{231D6BB2-17A1-4A0F-8DA4-0FDF07D80FEF}" type="presOf" srcId="{7D4F60F6-AFC3-46E6-82E7-D4A88FCBD028}" destId="{508375C3-DEF8-45A3-A5EB-7D1DFAC2B5CB}" srcOrd="0" destOrd="0" presId="urn:microsoft.com/office/officeart/2005/8/layout/vList5"/>
    <dgm:cxn modelId="{E805C0D7-A72B-4C3E-B269-5CDCD96424C9}" type="presOf" srcId="{B9DF1D32-0C18-4A1C-B916-4C672837F0D7}" destId="{19CB83BF-3B0B-46B8-B89C-19607109E077}" srcOrd="0" destOrd="0" presId="urn:microsoft.com/office/officeart/2005/8/layout/vList5"/>
    <dgm:cxn modelId="{B8BE1BE1-65FF-4466-8E62-ABFC7AD1093F}" srcId="{CEA037D8-E312-4C92-93E6-70A24D820179}" destId="{F4605717-D676-421C-A02A-300E60D88F04}" srcOrd="3" destOrd="0" parTransId="{70BFCF10-5752-47D6-A768-398E74C50608}" sibTransId="{F6121DC6-968F-4F28-A163-EAFADF2EDE87}"/>
    <dgm:cxn modelId="{A5BE235C-7E83-4E6B-8F49-B2F11F479730}" srcId="{F4605717-D676-421C-A02A-300E60D88F04}" destId="{3F7EF6A0-FB65-4CB0-A76F-FDFF08235F2B}" srcOrd="0" destOrd="0" parTransId="{3B421302-FD30-4C21-AD55-4E90CB693A9D}" sibTransId="{42D70193-E8DA-4C62-B6D4-636EBDF77B69}"/>
    <dgm:cxn modelId="{5E33F74A-50FC-4B2F-9C3C-5B1A7384A9A6}" srcId="{482FF732-92A8-4F81-B492-8B157D5842AF}" destId="{B9DF1D32-0C18-4A1C-B916-4C672837F0D7}" srcOrd="0" destOrd="0" parTransId="{8BDD9D8B-825A-4B47-8243-B1E90B8DBE6F}" sibTransId="{5174E113-9EF3-48CD-B3C0-276160552023}"/>
    <dgm:cxn modelId="{9EC4B789-5D59-48FC-AA2A-ECAD9C088AF6}" srcId="{BA7AFA34-05B0-4AD5-9C27-1B723E4E28A7}" destId="{B2C0B218-52CB-4542-B787-423056901CCE}" srcOrd="0" destOrd="0" parTransId="{A945C9F6-319F-4014-815E-38FF3965BB43}" sibTransId="{57B62B6C-C7ED-4A1C-86A7-65C2F57217A0}"/>
    <dgm:cxn modelId="{ED1D0967-671A-4471-BDA9-12BD4D1049E9}" srcId="{FAFE62E8-3D3A-44DC-B4E5-3F36B47BED9E}" destId="{7D4F60F6-AFC3-46E6-82E7-D4A88FCBD028}" srcOrd="0" destOrd="0" parTransId="{CA198DBF-F44C-4B2E-8DB1-4D36DAA27821}" sibTransId="{0A3E1001-9564-4C02-BB14-A9CA72E5B421}"/>
    <dgm:cxn modelId="{87C25C2A-9E2C-442D-B948-F3E32BC337A0}" srcId="{CEA037D8-E312-4C92-93E6-70A24D820179}" destId="{482FF732-92A8-4F81-B492-8B157D5842AF}" srcOrd="2" destOrd="0" parTransId="{258273A8-3773-40A8-8D45-DB82868D01E8}" sibTransId="{8BD84F7A-784E-450B-B51D-8DAE507DC613}"/>
    <dgm:cxn modelId="{9D58824C-B99F-457F-B3D2-C87297D96163}" type="presOf" srcId="{CEA037D8-E312-4C92-93E6-70A24D820179}" destId="{FCA8E0E0-55BF-4086-B415-474A52BA979C}" srcOrd="0" destOrd="0" presId="urn:microsoft.com/office/officeart/2005/8/layout/vList5"/>
    <dgm:cxn modelId="{1B85D4B8-5622-4577-BBAF-FB16D6715D6A}" type="presOf" srcId="{BA7AFA34-05B0-4AD5-9C27-1B723E4E28A7}" destId="{1DC0DBA3-7463-4984-994C-C5E1710E5927}" srcOrd="0" destOrd="0" presId="urn:microsoft.com/office/officeart/2005/8/layout/vList5"/>
    <dgm:cxn modelId="{5BC35AD2-B34A-4C75-B6E3-F1DA3AB58982}" srcId="{CEA037D8-E312-4C92-93E6-70A24D820179}" destId="{BA7AFA34-05B0-4AD5-9C27-1B723E4E28A7}" srcOrd="1" destOrd="0" parTransId="{D3583B8B-0F9F-44B0-A57D-167C446C069F}" sibTransId="{3E5A13E0-F3BE-4B9D-A4BF-392EFB90999C}"/>
    <dgm:cxn modelId="{59E24574-E562-4912-99CB-3E5F24A885C2}" type="presOf" srcId="{FAFE62E8-3D3A-44DC-B4E5-3F36B47BED9E}" destId="{DF2BCB35-F0BA-46A1-AC59-469BC8779374}" srcOrd="0" destOrd="0" presId="urn:microsoft.com/office/officeart/2005/8/layout/vList5"/>
    <dgm:cxn modelId="{AFD3C809-7AE3-49FB-B527-9ECF5E23FBB0}" srcId="{CEA037D8-E312-4C92-93E6-70A24D820179}" destId="{FAFE62E8-3D3A-44DC-B4E5-3F36B47BED9E}" srcOrd="0" destOrd="0" parTransId="{A021459E-1B4E-4883-A414-7551CCACB678}" sibTransId="{818AD6CA-4943-4B1E-8898-D86D59161CB7}"/>
    <dgm:cxn modelId="{2DE58485-5180-4EB0-A71C-7A0EB8B8418A}" type="presParOf" srcId="{FCA8E0E0-55BF-4086-B415-474A52BA979C}" destId="{F9510759-8917-4353-AF57-319F22A79F4B}" srcOrd="0" destOrd="0" presId="urn:microsoft.com/office/officeart/2005/8/layout/vList5"/>
    <dgm:cxn modelId="{EBB50BC4-36FF-48D8-AC90-E66338F2688F}" type="presParOf" srcId="{F9510759-8917-4353-AF57-319F22A79F4B}" destId="{DF2BCB35-F0BA-46A1-AC59-469BC8779374}" srcOrd="0" destOrd="0" presId="urn:microsoft.com/office/officeart/2005/8/layout/vList5"/>
    <dgm:cxn modelId="{1DF08608-BC9B-4C63-9911-8909B9BE508C}" type="presParOf" srcId="{F9510759-8917-4353-AF57-319F22A79F4B}" destId="{508375C3-DEF8-45A3-A5EB-7D1DFAC2B5CB}" srcOrd="1" destOrd="0" presId="urn:microsoft.com/office/officeart/2005/8/layout/vList5"/>
    <dgm:cxn modelId="{F463B55E-3CD7-43E2-B4C5-990C18E746C9}" type="presParOf" srcId="{FCA8E0E0-55BF-4086-B415-474A52BA979C}" destId="{F7063A82-30FD-43A3-B5FD-CD30028C3325}" srcOrd="1" destOrd="0" presId="urn:microsoft.com/office/officeart/2005/8/layout/vList5"/>
    <dgm:cxn modelId="{D8CB3B85-87B7-4412-9E5E-4F9DCEB38197}" type="presParOf" srcId="{FCA8E0E0-55BF-4086-B415-474A52BA979C}" destId="{B2647EF1-D470-4A09-BA3B-9145A9B1CD06}" srcOrd="2" destOrd="0" presId="urn:microsoft.com/office/officeart/2005/8/layout/vList5"/>
    <dgm:cxn modelId="{128DDB2D-4A34-4677-9716-1077FDD1DA5F}" type="presParOf" srcId="{B2647EF1-D470-4A09-BA3B-9145A9B1CD06}" destId="{1DC0DBA3-7463-4984-994C-C5E1710E5927}" srcOrd="0" destOrd="0" presId="urn:microsoft.com/office/officeart/2005/8/layout/vList5"/>
    <dgm:cxn modelId="{A4D1F4C1-7678-4B18-BCB0-91D809BB5F79}" type="presParOf" srcId="{B2647EF1-D470-4A09-BA3B-9145A9B1CD06}" destId="{32D8A085-DC18-4BDB-9AED-49D9505E3E16}" srcOrd="1" destOrd="0" presId="urn:microsoft.com/office/officeart/2005/8/layout/vList5"/>
    <dgm:cxn modelId="{26A47CEE-3A05-4869-BA96-C229C664CA9F}" type="presParOf" srcId="{FCA8E0E0-55BF-4086-B415-474A52BA979C}" destId="{916DD34A-817E-451D-9E8F-A3EF38E936C4}" srcOrd="3" destOrd="0" presId="urn:microsoft.com/office/officeart/2005/8/layout/vList5"/>
    <dgm:cxn modelId="{BE7C8320-D91C-48AB-A4D0-ED1DF2B796DA}" type="presParOf" srcId="{FCA8E0E0-55BF-4086-B415-474A52BA979C}" destId="{87964343-E3FA-4DF0-A8C5-6DE30C5D7872}" srcOrd="4" destOrd="0" presId="urn:microsoft.com/office/officeart/2005/8/layout/vList5"/>
    <dgm:cxn modelId="{EE5DBFD9-92D3-4D32-8805-F412DB8F49E8}" type="presParOf" srcId="{87964343-E3FA-4DF0-A8C5-6DE30C5D7872}" destId="{5A851EED-74A0-45E4-AC34-192F04644D69}" srcOrd="0" destOrd="0" presId="urn:microsoft.com/office/officeart/2005/8/layout/vList5"/>
    <dgm:cxn modelId="{0DE30C98-FC22-4A87-95B2-3733409C24C2}" type="presParOf" srcId="{87964343-E3FA-4DF0-A8C5-6DE30C5D7872}" destId="{19CB83BF-3B0B-46B8-B89C-19607109E077}" srcOrd="1" destOrd="0" presId="urn:microsoft.com/office/officeart/2005/8/layout/vList5"/>
    <dgm:cxn modelId="{5274F5C8-0CD1-46A9-9E00-36ED39475E2D}" type="presParOf" srcId="{FCA8E0E0-55BF-4086-B415-474A52BA979C}" destId="{8FE2A5A4-4BEE-4BE0-95B1-7A49D46824C7}" srcOrd="5" destOrd="0" presId="urn:microsoft.com/office/officeart/2005/8/layout/vList5"/>
    <dgm:cxn modelId="{203C1EC6-2F29-4DB6-85F3-94897C71EF27}" type="presParOf" srcId="{FCA8E0E0-55BF-4086-B415-474A52BA979C}" destId="{ADE8DF71-1461-4C02-9FA3-7B60D22A8515}" srcOrd="6" destOrd="0" presId="urn:microsoft.com/office/officeart/2005/8/layout/vList5"/>
    <dgm:cxn modelId="{0960842F-D913-4DD9-A22B-DEEA2FB9ACC3}" type="presParOf" srcId="{ADE8DF71-1461-4C02-9FA3-7B60D22A8515}" destId="{1D37A03B-58F8-43E0-BF44-67204016C4F7}" srcOrd="0" destOrd="0" presId="urn:microsoft.com/office/officeart/2005/8/layout/vList5"/>
    <dgm:cxn modelId="{67616C12-E30E-4741-8486-3045657711D1}" type="presParOf" srcId="{ADE8DF71-1461-4C02-9FA3-7B60D22A8515}" destId="{A5F851C4-8A24-4A2E-9358-C7BB83625D0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8375C3-DEF8-45A3-A5EB-7D1DFAC2B5CB}">
      <dsp:nvSpPr>
        <dsp:cNvPr id="0" name=""/>
        <dsp:cNvSpPr/>
      </dsp:nvSpPr>
      <dsp:spPr>
        <a:xfrm rot="5400000">
          <a:off x="5164956" y="-2064885"/>
          <a:ext cx="932138" cy="529978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800" b="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惟有愛才是教會的核心能力</a:t>
          </a:r>
          <a:r>
            <a:rPr lang="en-US" altLang="en-US" sz="2800" b="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，</a:t>
          </a:r>
          <a:r>
            <a:rPr lang="zh-TW" altLang="en-US" sz="2800" b="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是教會的根基與內涵。</a:t>
          </a:r>
          <a:endParaRPr lang="en-US" sz="2800" b="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 rot="-5400000">
        <a:off x="2981132" y="164442"/>
        <a:ext cx="5254285" cy="841132"/>
      </dsp:txXfrm>
    </dsp:sp>
    <dsp:sp modelId="{DF2BCB35-F0BA-46A1-AC59-469BC8779374}">
      <dsp:nvSpPr>
        <dsp:cNvPr id="0" name=""/>
        <dsp:cNvSpPr/>
      </dsp:nvSpPr>
      <dsp:spPr>
        <a:xfrm>
          <a:off x="0" y="2422"/>
          <a:ext cx="2981131" cy="116517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1.</a:t>
          </a:r>
          <a:r>
            <a:rPr lang="zh-TW" altLang="en-US" sz="28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惟用愛心           </a:t>
          </a:r>
          <a:br>
            <a:rPr lang="zh-TW" altLang="en-US" sz="28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</a:br>
          <a:r>
            <a:rPr lang="zh-TW" altLang="en-US" sz="28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在愛中建立自己</a:t>
          </a:r>
          <a:endParaRPr lang="en-US" sz="28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56879" y="59301"/>
        <a:ext cx="2867373" cy="1051414"/>
      </dsp:txXfrm>
    </dsp:sp>
    <dsp:sp modelId="{32D8A085-DC18-4BDB-9AED-49D9505E3E16}">
      <dsp:nvSpPr>
        <dsp:cNvPr id="0" name=""/>
        <dsp:cNvSpPr/>
      </dsp:nvSpPr>
      <dsp:spPr>
        <a:xfrm rot="5400000">
          <a:off x="5164956" y="-841454"/>
          <a:ext cx="932138" cy="529978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800" b="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誠信乃溝通、共事、 相處之道</a:t>
          </a:r>
          <a:r>
            <a:rPr lang="en-US" altLang="en-US" sz="2800" b="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。</a:t>
          </a:r>
          <a:endParaRPr lang="en-US" sz="2800" b="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 rot="-5400000">
        <a:off x="2981132" y="1387873"/>
        <a:ext cx="5254285" cy="841132"/>
      </dsp:txXfrm>
    </dsp:sp>
    <dsp:sp modelId="{1DC0DBA3-7463-4984-994C-C5E1710E5927}">
      <dsp:nvSpPr>
        <dsp:cNvPr id="0" name=""/>
        <dsp:cNvSpPr/>
      </dsp:nvSpPr>
      <dsp:spPr>
        <a:xfrm>
          <a:off x="0" y="1225853"/>
          <a:ext cx="2981131" cy="116517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2.</a:t>
          </a:r>
          <a:r>
            <a:rPr lang="zh-TW" altLang="en-US" sz="28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說誠實話</a:t>
          </a:r>
          <a:endParaRPr lang="en-US" sz="28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56879" y="1282732"/>
        <a:ext cx="2867373" cy="1051414"/>
      </dsp:txXfrm>
    </dsp:sp>
    <dsp:sp modelId="{19CB83BF-3B0B-46B8-B89C-19607109E077}">
      <dsp:nvSpPr>
        <dsp:cNvPr id="0" name=""/>
        <dsp:cNvSpPr/>
      </dsp:nvSpPr>
      <dsp:spPr>
        <a:xfrm rot="5400000">
          <a:off x="5164956" y="381977"/>
          <a:ext cx="932138" cy="529978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800" b="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教會成長的必要性。    </a:t>
          </a:r>
          <a:r>
            <a:rPr lang="en-US" altLang="zh-TW" sz="2800" b="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2800" b="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成長型的組織</a:t>
          </a:r>
          <a:r>
            <a:rPr lang="en-US" altLang="zh-TW" sz="2800" b="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)</a:t>
          </a:r>
          <a:endParaRPr lang="en-US" sz="2800" b="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 rot="-5400000">
        <a:off x="2981132" y="2611305"/>
        <a:ext cx="5254285" cy="841132"/>
      </dsp:txXfrm>
    </dsp:sp>
    <dsp:sp modelId="{5A851EED-74A0-45E4-AC34-192F04644D69}">
      <dsp:nvSpPr>
        <dsp:cNvPr id="0" name=""/>
        <dsp:cNvSpPr/>
      </dsp:nvSpPr>
      <dsp:spPr>
        <a:xfrm>
          <a:off x="0" y="2449285"/>
          <a:ext cx="2981131" cy="116517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3.</a:t>
          </a:r>
          <a:r>
            <a:rPr lang="zh-TW" altLang="en-US" sz="28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凡事長進</a:t>
          </a:r>
          <a:endParaRPr lang="en-US" sz="2800" b="1" kern="1200" dirty="0" smtClean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56879" y="2506164"/>
        <a:ext cx="2867373" cy="1051414"/>
      </dsp:txXfrm>
    </dsp:sp>
    <dsp:sp modelId="{A5F851C4-8A24-4A2E-9358-C7BB83625D06}">
      <dsp:nvSpPr>
        <dsp:cNvPr id="0" name=""/>
        <dsp:cNvSpPr/>
      </dsp:nvSpPr>
      <dsp:spPr>
        <a:xfrm rot="5400000">
          <a:off x="5164956" y="1605408"/>
          <a:ext cx="932138" cy="529978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800" b="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組織歸屬與目標方向明確。</a:t>
          </a:r>
          <a:r>
            <a:rPr lang="en-US" altLang="zh-TW" sz="2800" b="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2800" b="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只見耶穌</a:t>
          </a:r>
          <a:r>
            <a:rPr lang="en-US" altLang="zh-TW" sz="2800" b="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)</a:t>
          </a:r>
          <a:endParaRPr lang="en-US" sz="2800" b="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 rot="-5400000">
        <a:off x="2981132" y="3834736"/>
        <a:ext cx="5254285" cy="841132"/>
      </dsp:txXfrm>
    </dsp:sp>
    <dsp:sp modelId="{1D37A03B-58F8-43E0-BF44-67204016C4F7}">
      <dsp:nvSpPr>
        <dsp:cNvPr id="0" name=""/>
        <dsp:cNvSpPr/>
      </dsp:nvSpPr>
      <dsp:spPr>
        <a:xfrm>
          <a:off x="0" y="3672716"/>
          <a:ext cx="2981131" cy="116517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4.</a:t>
          </a:r>
          <a:r>
            <a:rPr lang="zh-TW" altLang="en-US" sz="28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連於元首基督</a:t>
          </a:r>
          <a:endParaRPr lang="en-US" sz="28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56879" y="3729595"/>
        <a:ext cx="2867373" cy="10514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8375C3-DEF8-45A3-A5EB-7D1DFAC2B5CB}">
      <dsp:nvSpPr>
        <dsp:cNvPr id="0" name=""/>
        <dsp:cNvSpPr/>
      </dsp:nvSpPr>
      <dsp:spPr>
        <a:xfrm rot="5400000">
          <a:off x="5164956" y="-2064885"/>
          <a:ext cx="932138" cy="529978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800" b="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主耶穌乃教會同靈，同心協力之維繫力。</a:t>
          </a:r>
          <a:endParaRPr lang="en-US" sz="28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 rot="-5400000">
        <a:off x="2981132" y="164442"/>
        <a:ext cx="5254285" cy="841132"/>
      </dsp:txXfrm>
    </dsp:sp>
    <dsp:sp modelId="{DF2BCB35-F0BA-46A1-AC59-469BC8779374}">
      <dsp:nvSpPr>
        <dsp:cNvPr id="0" name=""/>
        <dsp:cNvSpPr/>
      </dsp:nvSpPr>
      <dsp:spPr>
        <a:xfrm>
          <a:off x="0" y="2422"/>
          <a:ext cx="2981131" cy="116517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5.</a:t>
          </a:r>
          <a:r>
            <a:rPr lang="zh-TW" altLang="en-US" sz="28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全身都靠他聯絡的合式</a:t>
          </a:r>
          <a:endParaRPr lang="en-US" sz="28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56879" y="59301"/>
        <a:ext cx="2867373" cy="1051414"/>
      </dsp:txXfrm>
    </dsp:sp>
    <dsp:sp modelId="{32D8A085-DC18-4BDB-9AED-49D9505E3E16}">
      <dsp:nvSpPr>
        <dsp:cNvPr id="0" name=""/>
        <dsp:cNvSpPr/>
      </dsp:nvSpPr>
      <dsp:spPr>
        <a:xfrm rot="5400000">
          <a:off x="5164956" y="-841454"/>
          <a:ext cx="932138" cy="529978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800" b="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神的工人與教會各組織之職能分工，並全力以赴</a:t>
          </a:r>
          <a:r>
            <a:rPr lang="en-US" altLang="en-US" sz="2800" b="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。</a:t>
          </a:r>
          <a:endParaRPr lang="en-US" sz="28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 rot="-5400000">
        <a:off x="2981132" y="1387873"/>
        <a:ext cx="5254285" cy="841132"/>
      </dsp:txXfrm>
    </dsp:sp>
    <dsp:sp modelId="{1DC0DBA3-7463-4984-994C-C5E1710E5927}">
      <dsp:nvSpPr>
        <dsp:cNvPr id="0" name=""/>
        <dsp:cNvSpPr/>
      </dsp:nvSpPr>
      <dsp:spPr>
        <a:xfrm>
          <a:off x="0" y="1225853"/>
          <a:ext cx="2981131" cy="116517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6.</a:t>
          </a:r>
          <a:r>
            <a:rPr lang="zh-TW" altLang="en-US" sz="28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百節各按各職</a:t>
          </a:r>
          <a:endParaRPr lang="en-US" sz="28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56879" y="1282732"/>
        <a:ext cx="2867373" cy="1051414"/>
      </dsp:txXfrm>
    </dsp:sp>
    <dsp:sp modelId="{19CB83BF-3B0B-46B8-B89C-19607109E077}">
      <dsp:nvSpPr>
        <dsp:cNvPr id="0" name=""/>
        <dsp:cNvSpPr/>
      </dsp:nvSpPr>
      <dsp:spPr>
        <a:xfrm rot="5400000">
          <a:off x="5164956" y="381977"/>
          <a:ext cx="932138" cy="529978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800" b="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功能互補，犧牲互助，以達全勝之團隊精神</a:t>
          </a:r>
          <a:r>
            <a:rPr lang="en-US" altLang="en-US" sz="2800" b="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。</a:t>
          </a:r>
          <a:endParaRPr lang="en-US" sz="28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 rot="-5400000">
        <a:off x="2981132" y="2611305"/>
        <a:ext cx="5254285" cy="841132"/>
      </dsp:txXfrm>
    </dsp:sp>
    <dsp:sp modelId="{5A851EED-74A0-45E4-AC34-192F04644D69}">
      <dsp:nvSpPr>
        <dsp:cNvPr id="0" name=""/>
        <dsp:cNvSpPr/>
      </dsp:nvSpPr>
      <dsp:spPr>
        <a:xfrm>
          <a:off x="0" y="2449285"/>
          <a:ext cx="2981131" cy="116517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7.</a:t>
          </a:r>
          <a:r>
            <a:rPr lang="zh-TW" altLang="en-US" sz="28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照著各體的功用彼此相助</a:t>
          </a:r>
          <a:endParaRPr lang="en-US" sz="2800" b="1" kern="1200" dirty="0" smtClean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56879" y="2506164"/>
        <a:ext cx="2867373" cy="1051414"/>
      </dsp:txXfrm>
    </dsp:sp>
    <dsp:sp modelId="{A5F851C4-8A24-4A2E-9358-C7BB83625D06}">
      <dsp:nvSpPr>
        <dsp:cNvPr id="0" name=""/>
        <dsp:cNvSpPr/>
      </dsp:nvSpPr>
      <dsp:spPr>
        <a:xfrm rot="5400000">
          <a:off x="5164956" y="1605408"/>
          <a:ext cx="932138" cy="529978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800" b="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執行成效之展現與檢測。</a:t>
          </a:r>
          <a:endParaRPr lang="en-US" sz="28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 rot="-5400000">
        <a:off x="2981132" y="3834736"/>
        <a:ext cx="5254285" cy="841132"/>
      </dsp:txXfrm>
    </dsp:sp>
    <dsp:sp modelId="{1D37A03B-58F8-43E0-BF44-67204016C4F7}">
      <dsp:nvSpPr>
        <dsp:cNvPr id="0" name=""/>
        <dsp:cNvSpPr/>
      </dsp:nvSpPr>
      <dsp:spPr>
        <a:xfrm>
          <a:off x="0" y="3672716"/>
          <a:ext cx="2981131" cy="116517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8.</a:t>
          </a:r>
          <a:r>
            <a:rPr lang="zh-TW" altLang="en-US" sz="28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便叫身體漸漸增長</a:t>
          </a:r>
          <a:endParaRPr lang="en-US" sz="28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56879" y="3729595"/>
        <a:ext cx="2867373" cy="10514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8EC5BD-1E0C-43AD-85D0-43E1A6A145B8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B63A7B-6178-4115-B628-40D34A39C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0619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E50BDA-E53B-437A-8767-1354BEC093E7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DCC959-63E2-4DCD-8F1A-5FD0CEA67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38042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ChangeArrowheads="1"/>
          </p:cNvSpPr>
          <p:nvPr/>
        </p:nvSpPr>
        <p:spPr bwMode="auto">
          <a:xfrm>
            <a:off x="3885275" y="0"/>
            <a:ext cx="2972725" cy="457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3885275" y="8686288"/>
            <a:ext cx="2972725" cy="45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78" tIns="44248" rIns="90078" bIns="44248" anchor="b"/>
          <a:lstStyle>
            <a:lvl1pPr defTabSz="909638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 defTabSz="909638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r"/>
            <a:r>
              <a:rPr lang="en-US" altLang="zh-TW" sz="1200" b="0">
                <a:solidFill>
                  <a:schemeClr val="tx1"/>
                </a:solidFill>
                <a:ea typeface="新細明體" charset="-120"/>
              </a:rPr>
              <a:t>1</a:t>
            </a:r>
          </a:p>
        </p:txBody>
      </p:sp>
      <p:sp>
        <p:nvSpPr>
          <p:cNvPr id="123908" name="Rectangle 4"/>
          <p:cNvSpPr>
            <a:spLocks noChangeArrowheads="1"/>
          </p:cNvSpPr>
          <p:nvPr/>
        </p:nvSpPr>
        <p:spPr bwMode="auto">
          <a:xfrm>
            <a:off x="0" y="8686288"/>
            <a:ext cx="2971092" cy="457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23909" name="Rectangle 5"/>
          <p:cNvSpPr>
            <a:spLocks noChangeArrowheads="1"/>
          </p:cNvSpPr>
          <p:nvPr/>
        </p:nvSpPr>
        <p:spPr bwMode="auto">
          <a:xfrm>
            <a:off x="0" y="0"/>
            <a:ext cx="2971092" cy="457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9702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29703" name="Rectangle 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Rectangle 2"/>
          <p:cNvSpPr>
            <a:spLocks noChangeArrowheads="1"/>
          </p:cNvSpPr>
          <p:nvPr/>
        </p:nvSpPr>
        <p:spPr bwMode="auto">
          <a:xfrm>
            <a:off x="3885275" y="0"/>
            <a:ext cx="2972725" cy="457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3885275" y="8686288"/>
            <a:ext cx="2972725" cy="45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78" tIns="44248" rIns="90078" bIns="44248" anchor="b"/>
          <a:lstStyle>
            <a:lvl1pPr defTabSz="909638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 defTabSz="909638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r"/>
            <a:r>
              <a:rPr lang="en-US" altLang="zh-TW" sz="1200" b="0">
                <a:solidFill>
                  <a:schemeClr val="tx1"/>
                </a:solidFill>
                <a:ea typeface="新細明體" charset="-120"/>
              </a:rPr>
              <a:t>1</a:t>
            </a:r>
          </a:p>
        </p:txBody>
      </p:sp>
      <p:sp>
        <p:nvSpPr>
          <p:cNvPr id="538628" name="Rectangle 4"/>
          <p:cNvSpPr>
            <a:spLocks noChangeArrowheads="1"/>
          </p:cNvSpPr>
          <p:nvPr/>
        </p:nvSpPr>
        <p:spPr bwMode="auto">
          <a:xfrm>
            <a:off x="0" y="8686288"/>
            <a:ext cx="2971092" cy="457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38629" name="Rectangle 5"/>
          <p:cNvSpPr>
            <a:spLocks noChangeArrowheads="1"/>
          </p:cNvSpPr>
          <p:nvPr/>
        </p:nvSpPr>
        <p:spPr bwMode="auto">
          <a:xfrm>
            <a:off x="0" y="0"/>
            <a:ext cx="2971092" cy="457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6806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76807" name="Rectangle 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186" name="Rectangle 2"/>
          <p:cNvSpPr>
            <a:spLocks noChangeArrowheads="1"/>
          </p:cNvSpPr>
          <p:nvPr/>
        </p:nvSpPr>
        <p:spPr bwMode="auto">
          <a:xfrm>
            <a:off x="3885275" y="0"/>
            <a:ext cx="2972725" cy="457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1555" name="Rectangle 3"/>
          <p:cNvSpPr>
            <a:spLocks noChangeArrowheads="1"/>
          </p:cNvSpPr>
          <p:nvPr/>
        </p:nvSpPr>
        <p:spPr bwMode="auto">
          <a:xfrm>
            <a:off x="3885275" y="8686288"/>
            <a:ext cx="2972725" cy="45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78" tIns="44248" rIns="90078" bIns="44248" anchor="b"/>
          <a:lstStyle>
            <a:lvl1pPr defTabSz="909638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 defTabSz="909638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r"/>
            <a:r>
              <a:rPr lang="en-US" altLang="zh-TW" sz="1200" b="0">
                <a:solidFill>
                  <a:schemeClr val="tx1"/>
                </a:solidFill>
                <a:ea typeface="新細明體" charset="-120"/>
              </a:rPr>
              <a:t>1</a:t>
            </a:r>
          </a:p>
        </p:txBody>
      </p:sp>
      <p:sp>
        <p:nvSpPr>
          <p:cNvPr id="605188" name="Rectangle 4"/>
          <p:cNvSpPr>
            <a:spLocks noChangeArrowheads="1"/>
          </p:cNvSpPr>
          <p:nvPr/>
        </p:nvSpPr>
        <p:spPr bwMode="auto">
          <a:xfrm>
            <a:off x="0" y="8686288"/>
            <a:ext cx="2971092" cy="457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05189" name="Rectangle 5"/>
          <p:cNvSpPr>
            <a:spLocks noChangeArrowheads="1"/>
          </p:cNvSpPr>
          <p:nvPr/>
        </p:nvSpPr>
        <p:spPr bwMode="auto">
          <a:xfrm>
            <a:off x="0" y="0"/>
            <a:ext cx="2971092" cy="457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1558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51559" name="Rectangle 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6" name="Rectangle 2"/>
          <p:cNvSpPr>
            <a:spLocks noChangeArrowheads="1"/>
          </p:cNvSpPr>
          <p:nvPr/>
        </p:nvSpPr>
        <p:spPr bwMode="auto">
          <a:xfrm>
            <a:off x="3885275" y="0"/>
            <a:ext cx="2972725" cy="457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3603" name="Rectangle 3"/>
          <p:cNvSpPr>
            <a:spLocks noChangeArrowheads="1"/>
          </p:cNvSpPr>
          <p:nvPr/>
        </p:nvSpPr>
        <p:spPr bwMode="auto">
          <a:xfrm>
            <a:off x="3885275" y="8686288"/>
            <a:ext cx="2972725" cy="45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78" tIns="44248" rIns="90078" bIns="44248" anchor="b"/>
          <a:lstStyle>
            <a:lvl1pPr defTabSz="909638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 defTabSz="909638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r"/>
            <a:r>
              <a:rPr lang="en-US" altLang="zh-TW" sz="1200" b="0">
                <a:solidFill>
                  <a:schemeClr val="tx1"/>
                </a:solidFill>
                <a:ea typeface="新細明體" charset="-120"/>
              </a:rPr>
              <a:t>1</a:t>
            </a:r>
          </a:p>
        </p:txBody>
      </p:sp>
      <p:sp>
        <p:nvSpPr>
          <p:cNvPr id="615428" name="Rectangle 4"/>
          <p:cNvSpPr>
            <a:spLocks noChangeArrowheads="1"/>
          </p:cNvSpPr>
          <p:nvPr/>
        </p:nvSpPr>
        <p:spPr bwMode="auto">
          <a:xfrm>
            <a:off x="0" y="8686288"/>
            <a:ext cx="2971092" cy="457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15429" name="Rectangle 5"/>
          <p:cNvSpPr>
            <a:spLocks noChangeArrowheads="1"/>
          </p:cNvSpPr>
          <p:nvPr/>
        </p:nvSpPr>
        <p:spPr bwMode="auto">
          <a:xfrm>
            <a:off x="0" y="0"/>
            <a:ext cx="2971092" cy="457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3606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53607" name="Rectangle 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0" name="Rectangle 2"/>
          <p:cNvSpPr>
            <a:spLocks noChangeArrowheads="1"/>
          </p:cNvSpPr>
          <p:nvPr/>
        </p:nvSpPr>
        <p:spPr bwMode="auto">
          <a:xfrm>
            <a:off x="3885275" y="0"/>
            <a:ext cx="2972725" cy="457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8851" name="Rectangle 3"/>
          <p:cNvSpPr>
            <a:spLocks noChangeArrowheads="1"/>
          </p:cNvSpPr>
          <p:nvPr/>
        </p:nvSpPr>
        <p:spPr bwMode="auto">
          <a:xfrm>
            <a:off x="3885275" y="8686288"/>
            <a:ext cx="2972725" cy="45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78" tIns="44248" rIns="90078" bIns="44248" anchor="b"/>
          <a:lstStyle>
            <a:lvl1pPr defTabSz="909638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 defTabSz="909638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r"/>
            <a:r>
              <a:rPr lang="en-US" altLang="zh-TW" sz="1200" b="0">
                <a:solidFill>
                  <a:schemeClr val="tx1"/>
                </a:solidFill>
                <a:ea typeface="新細明體" charset="-120"/>
              </a:rPr>
              <a:t>1</a:t>
            </a:r>
          </a:p>
        </p:txBody>
      </p:sp>
      <p:sp>
        <p:nvSpPr>
          <p:cNvPr id="555012" name="Rectangle 4"/>
          <p:cNvSpPr>
            <a:spLocks noChangeArrowheads="1"/>
          </p:cNvSpPr>
          <p:nvPr/>
        </p:nvSpPr>
        <p:spPr bwMode="auto">
          <a:xfrm>
            <a:off x="0" y="8686288"/>
            <a:ext cx="2971092" cy="457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55013" name="Rectangle 5"/>
          <p:cNvSpPr>
            <a:spLocks noChangeArrowheads="1"/>
          </p:cNvSpPr>
          <p:nvPr/>
        </p:nvSpPr>
        <p:spPr bwMode="auto">
          <a:xfrm>
            <a:off x="0" y="0"/>
            <a:ext cx="2971092" cy="457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8854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78855" name="Rectangle 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690" name="Rectangle 2"/>
          <p:cNvSpPr>
            <a:spLocks noChangeArrowheads="1"/>
          </p:cNvSpPr>
          <p:nvPr/>
        </p:nvSpPr>
        <p:spPr bwMode="auto">
          <a:xfrm>
            <a:off x="3885275" y="0"/>
            <a:ext cx="2972725" cy="457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2947" name="Rectangle 3"/>
          <p:cNvSpPr>
            <a:spLocks noChangeArrowheads="1"/>
          </p:cNvSpPr>
          <p:nvPr/>
        </p:nvSpPr>
        <p:spPr bwMode="auto">
          <a:xfrm>
            <a:off x="3885275" y="8686288"/>
            <a:ext cx="2972725" cy="45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78" tIns="44248" rIns="90078" bIns="44248" anchor="b"/>
          <a:lstStyle>
            <a:lvl1pPr defTabSz="909638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 defTabSz="909638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r"/>
            <a:r>
              <a:rPr lang="en-US" altLang="zh-TW" sz="1200" b="0">
                <a:solidFill>
                  <a:schemeClr val="tx1"/>
                </a:solidFill>
                <a:ea typeface="新細明體" charset="-120"/>
              </a:rPr>
              <a:t>1</a:t>
            </a:r>
          </a:p>
        </p:txBody>
      </p:sp>
      <p:sp>
        <p:nvSpPr>
          <p:cNvPr id="754692" name="Rectangle 4"/>
          <p:cNvSpPr>
            <a:spLocks noChangeArrowheads="1"/>
          </p:cNvSpPr>
          <p:nvPr/>
        </p:nvSpPr>
        <p:spPr bwMode="auto">
          <a:xfrm>
            <a:off x="0" y="8686288"/>
            <a:ext cx="2971092" cy="457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54693" name="Rectangle 5"/>
          <p:cNvSpPr>
            <a:spLocks noChangeArrowheads="1"/>
          </p:cNvSpPr>
          <p:nvPr/>
        </p:nvSpPr>
        <p:spPr bwMode="auto">
          <a:xfrm>
            <a:off x="0" y="0"/>
            <a:ext cx="2971092" cy="457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2950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82951" name="Rectangle 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CC959-63E2-4DCD-8F1A-5FD0CEA677F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2988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CC959-63E2-4DCD-8F1A-5FD0CEA677F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164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922" name="Rectangle 2"/>
          <p:cNvSpPr>
            <a:spLocks noChangeArrowheads="1"/>
          </p:cNvSpPr>
          <p:nvPr/>
        </p:nvSpPr>
        <p:spPr bwMode="auto">
          <a:xfrm>
            <a:off x="3885275" y="0"/>
            <a:ext cx="2972725" cy="457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15043" name="Rectangle 3"/>
          <p:cNvSpPr>
            <a:spLocks noChangeArrowheads="1"/>
          </p:cNvSpPr>
          <p:nvPr/>
        </p:nvSpPr>
        <p:spPr bwMode="auto">
          <a:xfrm>
            <a:off x="3885275" y="8686288"/>
            <a:ext cx="2972725" cy="45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78" tIns="44248" rIns="90078" bIns="44248" anchor="b"/>
          <a:lstStyle>
            <a:lvl1pPr defTabSz="909638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 defTabSz="909638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r"/>
            <a:r>
              <a:rPr lang="en-US" altLang="zh-TW" sz="1200" b="0">
                <a:solidFill>
                  <a:schemeClr val="tx1"/>
                </a:solidFill>
                <a:ea typeface="新細明體" charset="-120"/>
              </a:rPr>
              <a:t>1</a:t>
            </a:r>
          </a:p>
        </p:txBody>
      </p:sp>
      <p:sp>
        <p:nvSpPr>
          <p:cNvPr id="721924" name="Rectangle 4"/>
          <p:cNvSpPr>
            <a:spLocks noChangeArrowheads="1"/>
          </p:cNvSpPr>
          <p:nvPr/>
        </p:nvSpPr>
        <p:spPr bwMode="auto">
          <a:xfrm>
            <a:off x="0" y="8686288"/>
            <a:ext cx="2971092" cy="457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21925" name="Rectangle 5"/>
          <p:cNvSpPr>
            <a:spLocks noChangeArrowheads="1"/>
          </p:cNvSpPr>
          <p:nvPr/>
        </p:nvSpPr>
        <p:spPr bwMode="auto">
          <a:xfrm>
            <a:off x="0" y="0"/>
            <a:ext cx="2971092" cy="457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15046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215047" name="Rectangle 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6" name="Rectangle 2"/>
          <p:cNvSpPr>
            <a:spLocks noChangeArrowheads="1"/>
          </p:cNvSpPr>
          <p:nvPr/>
        </p:nvSpPr>
        <p:spPr bwMode="auto">
          <a:xfrm>
            <a:off x="3885275" y="0"/>
            <a:ext cx="2972725" cy="457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3885275" y="8686288"/>
            <a:ext cx="2972725" cy="45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78" tIns="44248" rIns="90078" bIns="44248" anchor="b"/>
          <a:lstStyle>
            <a:lvl1pPr defTabSz="909638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 defTabSz="909638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r"/>
            <a:r>
              <a:rPr lang="en-US" altLang="zh-TW" sz="1200" b="0">
                <a:solidFill>
                  <a:schemeClr val="tx1"/>
                </a:solidFill>
                <a:ea typeface="新細明體" charset="-120"/>
              </a:rPr>
              <a:t>1</a:t>
            </a:r>
          </a:p>
        </p:txBody>
      </p:sp>
      <p:sp>
        <p:nvSpPr>
          <p:cNvPr id="523268" name="Rectangle 4"/>
          <p:cNvSpPr>
            <a:spLocks noChangeArrowheads="1"/>
          </p:cNvSpPr>
          <p:nvPr/>
        </p:nvSpPr>
        <p:spPr bwMode="auto">
          <a:xfrm>
            <a:off x="0" y="8686288"/>
            <a:ext cx="2971092" cy="457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23269" name="Rectangle 5"/>
          <p:cNvSpPr>
            <a:spLocks noChangeArrowheads="1"/>
          </p:cNvSpPr>
          <p:nvPr/>
        </p:nvSpPr>
        <p:spPr bwMode="auto">
          <a:xfrm>
            <a:off x="0" y="0"/>
            <a:ext cx="2971092" cy="457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0182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50183" name="Rectangle 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CC959-63E2-4DCD-8F1A-5FD0CEA677F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944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CC959-63E2-4DCD-8F1A-5FD0CEA677F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944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Rectangle 2"/>
          <p:cNvSpPr>
            <a:spLocks noChangeArrowheads="1"/>
          </p:cNvSpPr>
          <p:nvPr/>
        </p:nvSpPr>
        <p:spPr bwMode="auto">
          <a:xfrm>
            <a:off x="3885275" y="0"/>
            <a:ext cx="2972725" cy="457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8611" name="Rectangle 3"/>
          <p:cNvSpPr>
            <a:spLocks noChangeArrowheads="1"/>
          </p:cNvSpPr>
          <p:nvPr/>
        </p:nvSpPr>
        <p:spPr bwMode="auto">
          <a:xfrm>
            <a:off x="3885275" y="8686288"/>
            <a:ext cx="2972725" cy="45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78" tIns="44248" rIns="90078" bIns="44248" anchor="b"/>
          <a:lstStyle>
            <a:lvl1pPr defTabSz="909638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 defTabSz="909638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r"/>
            <a:r>
              <a:rPr lang="en-US" altLang="zh-TW" sz="1200" b="0">
                <a:solidFill>
                  <a:schemeClr val="tx1"/>
                </a:solidFill>
                <a:ea typeface="新細明體" charset="-120"/>
              </a:rPr>
              <a:t>1</a:t>
            </a:r>
          </a:p>
        </p:txBody>
      </p:sp>
      <p:sp>
        <p:nvSpPr>
          <p:cNvPr id="531460" name="Rectangle 4"/>
          <p:cNvSpPr>
            <a:spLocks noChangeArrowheads="1"/>
          </p:cNvSpPr>
          <p:nvPr/>
        </p:nvSpPr>
        <p:spPr bwMode="auto">
          <a:xfrm>
            <a:off x="0" y="8686288"/>
            <a:ext cx="2971092" cy="457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31461" name="Rectangle 5"/>
          <p:cNvSpPr>
            <a:spLocks noChangeArrowheads="1"/>
          </p:cNvSpPr>
          <p:nvPr/>
        </p:nvSpPr>
        <p:spPr bwMode="auto">
          <a:xfrm>
            <a:off x="0" y="0"/>
            <a:ext cx="2971092" cy="457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8614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68615" name="Rectangle 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Rectangle 2"/>
          <p:cNvSpPr>
            <a:spLocks noChangeArrowheads="1"/>
          </p:cNvSpPr>
          <p:nvPr/>
        </p:nvSpPr>
        <p:spPr bwMode="auto">
          <a:xfrm>
            <a:off x="3885275" y="0"/>
            <a:ext cx="2972725" cy="457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0659" name="Rectangle 3"/>
          <p:cNvSpPr>
            <a:spLocks noChangeArrowheads="1"/>
          </p:cNvSpPr>
          <p:nvPr/>
        </p:nvSpPr>
        <p:spPr bwMode="auto">
          <a:xfrm>
            <a:off x="3885275" y="8686288"/>
            <a:ext cx="2972725" cy="45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78" tIns="44248" rIns="90078" bIns="44248" anchor="b"/>
          <a:lstStyle>
            <a:lvl1pPr defTabSz="909638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 defTabSz="909638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r"/>
            <a:r>
              <a:rPr lang="en-US" altLang="zh-TW" sz="1200" b="0">
                <a:solidFill>
                  <a:schemeClr val="tx1"/>
                </a:solidFill>
                <a:ea typeface="新細明體" charset="-120"/>
              </a:rPr>
              <a:t>1</a:t>
            </a:r>
          </a:p>
        </p:txBody>
      </p:sp>
      <p:sp>
        <p:nvSpPr>
          <p:cNvPr id="534532" name="Rectangle 4"/>
          <p:cNvSpPr>
            <a:spLocks noChangeArrowheads="1"/>
          </p:cNvSpPr>
          <p:nvPr/>
        </p:nvSpPr>
        <p:spPr bwMode="auto">
          <a:xfrm>
            <a:off x="0" y="8686288"/>
            <a:ext cx="2971092" cy="457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34533" name="Rectangle 5"/>
          <p:cNvSpPr>
            <a:spLocks noChangeArrowheads="1"/>
          </p:cNvSpPr>
          <p:nvPr/>
        </p:nvSpPr>
        <p:spPr bwMode="auto">
          <a:xfrm>
            <a:off x="0" y="0"/>
            <a:ext cx="2971092" cy="457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0662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70663" name="Rectangle 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62" name="Rectangle 2"/>
          <p:cNvSpPr>
            <a:spLocks noChangeArrowheads="1"/>
          </p:cNvSpPr>
          <p:nvPr/>
        </p:nvSpPr>
        <p:spPr bwMode="auto">
          <a:xfrm>
            <a:off x="3885275" y="0"/>
            <a:ext cx="2972725" cy="457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4755" name="Rectangle 3"/>
          <p:cNvSpPr>
            <a:spLocks noChangeArrowheads="1"/>
          </p:cNvSpPr>
          <p:nvPr/>
        </p:nvSpPr>
        <p:spPr bwMode="auto">
          <a:xfrm>
            <a:off x="3885275" y="8686288"/>
            <a:ext cx="2972725" cy="45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78" tIns="44248" rIns="90078" bIns="44248" anchor="b"/>
          <a:lstStyle>
            <a:lvl1pPr defTabSz="909638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 defTabSz="909638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r"/>
            <a:r>
              <a:rPr lang="en-US" altLang="zh-TW" sz="1200" b="0">
                <a:solidFill>
                  <a:schemeClr val="tx1"/>
                </a:solidFill>
                <a:ea typeface="新細明體" charset="-120"/>
              </a:rPr>
              <a:t>1</a:t>
            </a:r>
          </a:p>
        </p:txBody>
      </p:sp>
      <p:sp>
        <p:nvSpPr>
          <p:cNvPr id="552964" name="Rectangle 4"/>
          <p:cNvSpPr>
            <a:spLocks noChangeArrowheads="1"/>
          </p:cNvSpPr>
          <p:nvPr/>
        </p:nvSpPr>
        <p:spPr bwMode="auto">
          <a:xfrm>
            <a:off x="0" y="8686288"/>
            <a:ext cx="2971092" cy="457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52965" name="Rectangle 5"/>
          <p:cNvSpPr>
            <a:spLocks noChangeArrowheads="1"/>
          </p:cNvSpPr>
          <p:nvPr/>
        </p:nvSpPr>
        <p:spPr bwMode="auto">
          <a:xfrm>
            <a:off x="0" y="0"/>
            <a:ext cx="2971092" cy="457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4758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74759" name="Rectangle 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0" name="Rectangle 2"/>
          <p:cNvSpPr>
            <a:spLocks noChangeArrowheads="1"/>
          </p:cNvSpPr>
          <p:nvPr/>
        </p:nvSpPr>
        <p:spPr bwMode="auto">
          <a:xfrm>
            <a:off x="3885275" y="0"/>
            <a:ext cx="2972725" cy="457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43363" name="Rectangle 3"/>
          <p:cNvSpPr>
            <a:spLocks noChangeArrowheads="1"/>
          </p:cNvSpPr>
          <p:nvPr/>
        </p:nvSpPr>
        <p:spPr bwMode="auto">
          <a:xfrm>
            <a:off x="3885275" y="8686288"/>
            <a:ext cx="2972725" cy="45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78" tIns="44248" rIns="90078" bIns="44248" anchor="b"/>
          <a:lstStyle>
            <a:lvl1pPr defTabSz="909638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 defTabSz="909638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r"/>
            <a:r>
              <a:rPr lang="en-US" altLang="zh-TW" sz="1200" b="0">
                <a:solidFill>
                  <a:schemeClr val="tx1"/>
                </a:solidFill>
                <a:ea typeface="新細明體" charset="-120"/>
              </a:rPr>
              <a:t>1</a:t>
            </a:r>
          </a:p>
        </p:txBody>
      </p:sp>
      <p:sp>
        <p:nvSpPr>
          <p:cNvPr id="595972" name="Rectangle 4"/>
          <p:cNvSpPr>
            <a:spLocks noChangeArrowheads="1"/>
          </p:cNvSpPr>
          <p:nvPr/>
        </p:nvSpPr>
        <p:spPr bwMode="auto">
          <a:xfrm>
            <a:off x="0" y="8686288"/>
            <a:ext cx="2971092" cy="457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95973" name="Rectangle 5"/>
          <p:cNvSpPr>
            <a:spLocks noChangeArrowheads="1"/>
          </p:cNvSpPr>
          <p:nvPr/>
        </p:nvSpPr>
        <p:spPr bwMode="auto">
          <a:xfrm>
            <a:off x="0" y="0"/>
            <a:ext cx="2971092" cy="457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43366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43367" name="Rectangle 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14" name="Rectangle 2"/>
          <p:cNvSpPr>
            <a:spLocks noChangeArrowheads="1"/>
          </p:cNvSpPr>
          <p:nvPr/>
        </p:nvSpPr>
        <p:spPr bwMode="auto">
          <a:xfrm>
            <a:off x="3885275" y="0"/>
            <a:ext cx="2972725" cy="457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3885275" y="8686288"/>
            <a:ext cx="2972725" cy="45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78" tIns="44248" rIns="90078" bIns="44248" anchor="b"/>
          <a:lstStyle>
            <a:lvl1pPr defTabSz="909638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 defTabSz="909638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r"/>
            <a:r>
              <a:rPr lang="en-US" altLang="zh-TW" sz="1200" b="0">
                <a:solidFill>
                  <a:schemeClr val="tx1"/>
                </a:solidFill>
                <a:ea typeface="新細明體" charset="-120"/>
              </a:rPr>
              <a:t>1</a:t>
            </a:r>
          </a:p>
        </p:txBody>
      </p:sp>
      <p:sp>
        <p:nvSpPr>
          <p:cNvPr id="602116" name="Rectangle 4"/>
          <p:cNvSpPr>
            <a:spLocks noChangeArrowheads="1"/>
          </p:cNvSpPr>
          <p:nvPr/>
        </p:nvSpPr>
        <p:spPr bwMode="auto">
          <a:xfrm>
            <a:off x="0" y="8686288"/>
            <a:ext cx="2971092" cy="457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02117" name="Rectangle 5"/>
          <p:cNvSpPr>
            <a:spLocks noChangeArrowheads="1"/>
          </p:cNvSpPr>
          <p:nvPr/>
        </p:nvSpPr>
        <p:spPr bwMode="auto">
          <a:xfrm>
            <a:off x="0" y="0"/>
            <a:ext cx="2971092" cy="457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49510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49511" name="Rectangle 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charset="0"/>
              <a:ea typeface="新細明體" charset="-12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382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601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1765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804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036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921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40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84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653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4742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863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3376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002349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800" b="1">
          <a:solidFill>
            <a:srgbClr val="FFFF0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新細明體" pitchFamily="18" charset="-120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800" b="1">
          <a:solidFill>
            <a:srgbClr val="FFFF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800" b="1">
          <a:solidFill>
            <a:srgbClr val="FFFF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800" b="1">
          <a:solidFill>
            <a:srgbClr val="FFFF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800" b="1">
          <a:solidFill>
            <a:srgbClr val="FFFF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  <a:ea typeface="新細明體" pitchFamily="18" charset="-120"/>
          <a:cs typeface="新細明體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800" b="1">
          <a:solidFill>
            <a:srgbClr val="FFFF00"/>
          </a:solidFill>
          <a:effectLst>
            <a:outerShdw blurRad="38100" dist="38100" dir="2700000" algn="tl">
              <a:srgbClr val="C0C0C0"/>
            </a:outerShdw>
          </a:effectLst>
          <a:latin typeface="Palatino" pitchFamily="18" charset="0"/>
          <a:ea typeface="新細明體" pitchFamily="18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800" b="1">
          <a:solidFill>
            <a:srgbClr val="FFFF00"/>
          </a:solidFill>
          <a:effectLst>
            <a:outerShdw blurRad="38100" dist="38100" dir="2700000" algn="tl">
              <a:srgbClr val="C0C0C0"/>
            </a:outerShdw>
          </a:effectLst>
          <a:latin typeface="Palatino" pitchFamily="18" charset="0"/>
          <a:ea typeface="新細明體" pitchFamily="18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800" b="1">
          <a:solidFill>
            <a:srgbClr val="FFFF00"/>
          </a:solidFill>
          <a:effectLst>
            <a:outerShdw blurRad="38100" dist="38100" dir="2700000" algn="tl">
              <a:srgbClr val="C0C0C0"/>
            </a:outerShdw>
          </a:effectLst>
          <a:latin typeface="Palatino" pitchFamily="18" charset="0"/>
          <a:ea typeface="新細明體" pitchFamily="18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800" b="1">
          <a:solidFill>
            <a:srgbClr val="FFFF00"/>
          </a:solidFill>
          <a:effectLst>
            <a:outerShdw blurRad="38100" dist="38100" dir="2700000" algn="tl">
              <a:srgbClr val="C0C0C0"/>
            </a:outerShdw>
          </a:effectLst>
          <a:latin typeface="Palatino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00000"/>
        <a:buChar char="•"/>
        <a:defRPr kumimoji="1" sz="3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新細明體" pitchFamily="18" charset="-120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00000"/>
        <a:buChar char="•"/>
        <a:defRPr kumimoji="1"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新細明體" pitchFamily="18" charset="-120"/>
          <a:cs typeface="新細明體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00000"/>
        <a:buChar char="•"/>
        <a:defRPr kumimoji="1" sz="2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新細明體" pitchFamily="18" charset="-120"/>
          <a:cs typeface="新細明體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00000"/>
        <a:buChar char="•"/>
        <a:defRPr kumimoji="1"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新細明體" pitchFamily="18" charset="-120"/>
          <a:cs typeface="新細明體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00000"/>
        <a:buChar char="•"/>
        <a:defRPr kumimoji="1"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新細明體" pitchFamily="18" charset="-120"/>
          <a:cs typeface="新細明體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00000"/>
        <a:buChar char="•"/>
        <a:defRPr kumimoji="1"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00000"/>
        <a:buChar char="•"/>
        <a:defRPr kumimoji="1"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00000"/>
        <a:buChar char="•"/>
        <a:defRPr kumimoji="1"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00000"/>
        <a:buChar char="•"/>
        <a:defRPr kumimoji="1"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3" name="Rectangle 3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22884" name="Rectangle 4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2288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1773238"/>
            <a:ext cx="8207375" cy="1358900"/>
          </a:xfrm>
          <a:ln w="12700">
            <a:miter lim="800000"/>
            <a:headEnd/>
            <a:tailEnd/>
          </a:ln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r>
              <a:rPr lang="zh-TW" altLang="en-US" sz="54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教會之組織運作與</a:t>
            </a:r>
            <a:r>
              <a:rPr lang="zh-TW" altLang="en-US" sz="5400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成長</a:t>
            </a:r>
            <a:endParaRPr lang="zh-TW" altLang="en-US" sz="3600" dirty="0" smtClean="0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2886" name="Rectangle 6"/>
          <p:cNvSpPr>
            <a:spLocks noChangeArrowheads="1"/>
          </p:cNvSpPr>
          <p:nvPr/>
        </p:nvSpPr>
        <p:spPr bwMode="auto">
          <a:xfrm>
            <a:off x="684213" y="4221163"/>
            <a:ext cx="77724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ctr"/>
            <a:r>
              <a:rPr lang="zh-TW" altLang="en-US" sz="32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詩   </a:t>
            </a:r>
            <a:endParaRPr lang="en-US" altLang="zh-TW" sz="3200" dirty="0" smtClean="0">
              <a:effectLst>
                <a:outerShdw blurRad="38100" dist="38100" dir="2700000" algn="tl">
                  <a:srgbClr val="FFFFFF"/>
                </a:outerShdw>
              </a:effectLst>
              <a:latin typeface="標楷體" panose="03000509000000000000" pitchFamily="65" charset="-120"/>
            </a:endParaRPr>
          </a:p>
          <a:p>
            <a:pPr algn="ctr"/>
            <a:r>
              <a:rPr lang="en-US" altLang="zh-TW" sz="32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358      </a:t>
            </a:r>
          </a:p>
          <a:p>
            <a:pPr algn="ctr"/>
            <a:r>
              <a:rPr lang="en-US" altLang="zh-TW" sz="32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380</a:t>
            </a:r>
          </a:p>
          <a:p>
            <a:pPr algn="ctr">
              <a:lnSpc>
                <a:spcPct val="150000"/>
              </a:lnSpc>
            </a:pPr>
            <a:r>
              <a:rPr lang="zh-TW" altLang="en-US" sz="3200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/>
            </a:r>
            <a:br>
              <a:rPr lang="zh-TW" altLang="en-US" sz="3200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</a:br>
            <a:endParaRPr lang="en-US" altLang="zh-TW" sz="3200" dirty="0">
              <a:effectLst>
                <a:outerShdw blurRad="38100" dist="38100" dir="2700000" algn="tl">
                  <a:srgbClr val="FFFFFF"/>
                </a:outerShdw>
              </a:effectLst>
              <a:latin typeface="標楷體" panose="03000509000000000000" pitchFamily="65" charset="-120"/>
            </a:endParaRPr>
          </a:p>
        </p:txBody>
      </p:sp>
      <p:sp>
        <p:nvSpPr>
          <p:cNvPr id="28678" name="Rectangle 7"/>
          <p:cNvSpPr>
            <a:spLocks noChangeArrowheads="1"/>
          </p:cNvSpPr>
          <p:nvPr/>
        </p:nvSpPr>
        <p:spPr bwMode="auto">
          <a:xfrm>
            <a:off x="9264650" y="50260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endParaRPr lang="en-US" altLang="en-US"/>
          </a:p>
        </p:txBody>
      </p:sp>
      <p:sp>
        <p:nvSpPr>
          <p:cNvPr id="2" name="TextBox 1"/>
          <p:cNvSpPr txBox="1"/>
          <p:nvPr/>
        </p:nvSpPr>
        <p:spPr>
          <a:xfrm>
            <a:off x="7668344" y="6248400"/>
            <a:ext cx="1043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林信義</a:t>
            </a:r>
            <a:endParaRPr lang="en-US" dirty="0">
              <a:solidFill>
                <a:schemeClr val="bg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639144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48482" name="Group 155"/>
          <p:cNvGrpSpPr>
            <a:grpSpLocks/>
          </p:cNvGrpSpPr>
          <p:nvPr/>
        </p:nvGrpSpPr>
        <p:grpSpPr bwMode="auto">
          <a:xfrm>
            <a:off x="827088" y="765175"/>
            <a:ext cx="7561263" cy="5868988"/>
            <a:chOff x="521" y="346"/>
            <a:chExt cx="4763" cy="3697"/>
          </a:xfrm>
        </p:grpSpPr>
        <p:sp>
          <p:nvSpPr>
            <p:cNvPr id="601187" name="Rectangle 99"/>
            <p:cNvSpPr>
              <a:spLocks noChangeArrowheads="1"/>
            </p:cNvSpPr>
            <p:nvPr/>
          </p:nvSpPr>
          <p:spPr bwMode="auto">
            <a:xfrm>
              <a:off x="2109" y="346"/>
              <a:ext cx="1460" cy="32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1pPr>
              <a:lvl2pPr marL="37931725" indent="-37474525"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2pPr>
              <a:lvl3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3pPr>
              <a:lvl4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4pPr>
              <a:lvl5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9pPr>
            </a:lstStyle>
            <a:p>
              <a:r>
                <a:rPr lang="zh-TW" altLang="en-US" sz="2800" dirty="0"/>
                <a:t>四種領導型態</a:t>
              </a:r>
            </a:p>
          </p:txBody>
        </p:sp>
        <p:sp>
          <p:nvSpPr>
            <p:cNvPr id="601188" name="Rectangle 100"/>
            <p:cNvSpPr>
              <a:spLocks noChangeArrowheads="1"/>
            </p:cNvSpPr>
            <p:nvPr/>
          </p:nvSpPr>
          <p:spPr bwMode="auto">
            <a:xfrm>
              <a:off x="974" y="709"/>
              <a:ext cx="4082" cy="2404"/>
            </a:xfrm>
            <a:prstGeom prst="rect">
              <a:avLst/>
            </a:prstGeom>
            <a:gradFill rotWithShape="1">
              <a:gsLst>
                <a:gs pos="0">
                  <a:srgbClr val="FFCCCC">
                    <a:gamma/>
                    <a:shade val="46275"/>
                    <a:invGamma/>
                  </a:srgbClr>
                </a:gs>
                <a:gs pos="50000">
                  <a:srgbClr val="FFCCCC"/>
                </a:gs>
                <a:gs pos="100000">
                  <a:srgbClr val="FFCCCC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1pPr>
              <a:lvl2pPr marL="37931725" indent="-37474525"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2pPr>
              <a:lvl3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3pPr>
              <a:lvl4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4pPr>
              <a:lvl5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9pPr>
            </a:lstStyle>
            <a:p>
              <a:endParaRPr lang="en-US" alt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601189" name="Line 101"/>
            <p:cNvSpPr>
              <a:spLocks noChangeShapeType="1"/>
            </p:cNvSpPr>
            <p:nvPr/>
          </p:nvSpPr>
          <p:spPr bwMode="auto">
            <a:xfrm>
              <a:off x="974" y="1933"/>
              <a:ext cx="408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01190" name="Line 102"/>
            <p:cNvSpPr>
              <a:spLocks noChangeShapeType="1"/>
            </p:cNvSpPr>
            <p:nvPr/>
          </p:nvSpPr>
          <p:spPr bwMode="auto">
            <a:xfrm>
              <a:off x="3015" y="709"/>
              <a:ext cx="0" cy="24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01191" name="Rectangle 103"/>
            <p:cNvSpPr>
              <a:spLocks noChangeArrowheads="1"/>
            </p:cNvSpPr>
            <p:nvPr/>
          </p:nvSpPr>
          <p:spPr bwMode="auto">
            <a:xfrm>
              <a:off x="929" y="709"/>
              <a:ext cx="862" cy="5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1pPr>
              <a:lvl2pPr marL="37931725" indent="-37474525"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2pPr>
              <a:lvl3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3pPr>
              <a:lvl4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4pPr>
              <a:lvl5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9pPr>
            </a:lstStyle>
            <a:p>
              <a:r>
                <a:rPr lang="zh-TW" altLang="en-US" dirty="0"/>
                <a:t>高支持</a:t>
              </a:r>
            </a:p>
            <a:p>
              <a:r>
                <a:rPr lang="zh-TW" altLang="en-US" dirty="0"/>
                <a:t>低指示</a:t>
              </a:r>
            </a:p>
          </p:txBody>
        </p:sp>
        <p:sp>
          <p:nvSpPr>
            <p:cNvPr id="601192" name="AutoShape 104"/>
            <p:cNvSpPr>
              <a:spLocks noChangeArrowheads="1"/>
            </p:cNvSpPr>
            <p:nvPr/>
          </p:nvSpPr>
          <p:spPr bwMode="auto">
            <a:xfrm rot="10800000" flipV="1">
              <a:off x="930" y="845"/>
              <a:ext cx="3946" cy="2222"/>
            </a:xfrm>
            <a:prstGeom prst="curvedDownArrow">
              <a:avLst>
                <a:gd name="adj1" fmla="val 35518"/>
                <a:gd name="adj2" fmla="val 71035"/>
                <a:gd name="adj3" fmla="val 33333"/>
              </a:avLst>
            </a:prstGeom>
            <a:solidFill>
              <a:srgbClr val="C0C0C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1pPr>
              <a:lvl2pPr marL="37931725" indent="-37474525"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2pPr>
              <a:lvl3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3pPr>
              <a:lvl4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4pPr>
              <a:lvl5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9pPr>
            </a:lstStyle>
            <a:p>
              <a:endParaRPr lang="en-US" alt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601193" name="Rectangle 105"/>
            <p:cNvSpPr>
              <a:spLocks noChangeArrowheads="1"/>
            </p:cNvSpPr>
            <p:nvPr/>
          </p:nvSpPr>
          <p:spPr bwMode="auto">
            <a:xfrm>
              <a:off x="2630" y="1933"/>
              <a:ext cx="372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1pPr>
              <a:lvl2pPr marL="37931725" indent="-37474525"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2pPr>
              <a:lvl3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3pPr>
              <a:lvl4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4pPr>
              <a:lvl5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9pPr>
            </a:lstStyle>
            <a:p>
              <a:r>
                <a:rPr lang="en-US" altLang="zh-TW" dirty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S 4</a:t>
              </a:r>
            </a:p>
          </p:txBody>
        </p:sp>
        <p:sp>
          <p:nvSpPr>
            <p:cNvPr id="601194" name="Rectangle 106"/>
            <p:cNvSpPr>
              <a:spLocks noChangeArrowheads="1"/>
            </p:cNvSpPr>
            <p:nvPr/>
          </p:nvSpPr>
          <p:spPr bwMode="auto">
            <a:xfrm>
              <a:off x="3018" y="1933"/>
              <a:ext cx="545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1pPr>
              <a:lvl2pPr marL="37931725" indent="-37474525"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2pPr>
              <a:lvl3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3pPr>
              <a:lvl4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4pPr>
              <a:lvl5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9pPr>
            </a:lstStyle>
            <a:p>
              <a:r>
                <a:rPr lang="en-US" altLang="zh-TW" dirty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S 1</a:t>
              </a:r>
            </a:p>
          </p:txBody>
        </p:sp>
        <p:sp>
          <p:nvSpPr>
            <p:cNvPr id="601195" name="Rectangle 107"/>
            <p:cNvSpPr>
              <a:spLocks noChangeArrowheads="1"/>
            </p:cNvSpPr>
            <p:nvPr/>
          </p:nvSpPr>
          <p:spPr bwMode="auto">
            <a:xfrm>
              <a:off x="3015" y="1616"/>
              <a:ext cx="545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1pPr>
              <a:lvl2pPr marL="37931725" indent="-37474525"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2pPr>
              <a:lvl3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3pPr>
              <a:lvl4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4pPr>
              <a:lvl5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9pPr>
            </a:lstStyle>
            <a:p>
              <a:r>
                <a:rPr lang="en-US" altLang="zh-TW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S 2</a:t>
              </a:r>
            </a:p>
          </p:txBody>
        </p:sp>
        <p:sp>
          <p:nvSpPr>
            <p:cNvPr id="601196" name="Rectangle 108"/>
            <p:cNvSpPr>
              <a:spLocks noChangeArrowheads="1"/>
            </p:cNvSpPr>
            <p:nvPr/>
          </p:nvSpPr>
          <p:spPr bwMode="auto">
            <a:xfrm>
              <a:off x="2630" y="1616"/>
              <a:ext cx="38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1pPr>
              <a:lvl2pPr marL="37931725" indent="-37474525"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2pPr>
              <a:lvl3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3pPr>
              <a:lvl4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4pPr>
              <a:lvl5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9pPr>
            </a:lstStyle>
            <a:p>
              <a:r>
                <a:rPr lang="en-US" altLang="zh-TW" dirty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S 3</a:t>
              </a:r>
            </a:p>
          </p:txBody>
        </p:sp>
        <p:sp>
          <p:nvSpPr>
            <p:cNvPr id="601197" name="Rectangle 109"/>
            <p:cNvSpPr>
              <a:spLocks noChangeArrowheads="1"/>
            </p:cNvSpPr>
            <p:nvPr/>
          </p:nvSpPr>
          <p:spPr bwMode="auto">
            <a:xfrm>
              <a:off x="4240" y="709"/>
              <a:ext cx="862" cy="5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1pPr>
              <a:lvl2pPr marL="37931725" indent="-37474525"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2pPr>
              <a:lvl3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3pPr>
              <a:lvl4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4pPr>
              <a:lvl5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9pPr>
            </a:lstStyle>
            <a:p>
              <a:r>
                <a:rPr lang="zh-TW" altLang="en-US"/>
                <a:t>高指示</a:t>
              </a:r>
            </a:p>
            <a:p>
              <a:r>
                <a:rPr lang="zh-TW" altLang="en-US"/>
                <a:t>高支持</a:t>
              </a:r>
            </a:p>
          </p:txBody>
        </p:sp>
        <p:sp>
          <p:nvSpPr>
            <p:cNvPr id="601198" name="Rectangle 110"/>
            <p:cNvSpPr>
              <a:spLocks noChangeArrowheads="1"/>
            </p:cNvSpPr>
            <p:nvPr/>
          </p:nvSpPr>
          <p:spPr bwMode="auto">
            <a:xfrm>
              <a:off x="2970" y="2614"/>
              <a:ext cx="862" cy="5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1pPr>
              <a:lvl2pPr marL="37931725" indent="-37474525"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2pPr>
              <a:lvl3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3pPr>
              <a:lvl4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4pPr>
              <a:lvl5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9pPr>
            </a:lstStyle>
            <a:p>
              <a:r>
                <a:rPr lang="zh-TW" altLang="en-US"/>
                <a:t>高指示</a:t>
              </a:r>
            </a:p>
            <a:p>
              <a:r>
                <a:rPr lang="zh-TW" altLang="en-US"/>
                <a:t>低支持</a:t>
              </a:r>
            </a:p>
          </p:txBody>
        </p:sp>
        <p:sp>
          <p:nvSpPr>
            <p:cNvPr id="601199" name="Rectangle 111"/>
            <p:cNvSpPr>
              <a:spLocks noChangeArrowheads="1"/>
            </p:cNvSpPr>
            <p:nvPr/>
          </p:nvSpPr>
          <p:spPr bwMode="auto">
            <a:xfrm>
              <a:off x="2199" y="2614"/>
              <a:ext cx="862" cy="5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1pPr>
              <a:lvl2pPr marL="37931725" indent="-37474525"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2pPr>
              <a:lvl3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3pPr>
              <a:lvl4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4pPr>
              <a:lvl5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9pPr>
            </a:lstStyle>
            <a:p>
              <a:r>
                <a:rPr lang="zh-TW" altLang="en-US"/>
                <a:t>低支持</a:t>
              </a:r>
            </a:p>
            <a:p>
              <a:r>
                <a:rPr lang="zh-TW" altLang="en-US"/>
                <a:t>低指示</a:t>
              </a:r>
            </a:p>
          </p:txBody>
        </p:sp>
        <p:sp>
          <p:nvSpPr>
            <p:cNvPr id="601200" name="Rectangle 112"/>
            <p:cNvSpPr>
              <a:spLocks noChangeArrowheads="1"/>
            </p:cNvSpPr>
            <p:nvPr/>
          </p:nvSpPr>
          <p:spPr bwMode="auto">
            <a:xfrm>
              <a:off x="1882" y="1162"/>
              <a:ext cx="817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1pPr>
              <a:lvl2pPr marL="37931725" indent="-37474525"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2pPr>
              <a:lvl3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3pPr>
              <a:lvl4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4pPr>
              <a:lvl5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9pPr>
            </a:lstStyle>
            <a:p>
              <a:r>
                <a:rPr lang="zh-TW" altLang="en-US" dirty="0"/>
                <a:t>支持</a:t>
              </a:r>
            </a:p>
          </p:txBody>
        </p:sp>
        <p:sp>
          <p:nvSpPr>
            <p:cNvPr id="601201" name="Rectangle 113"/>
            <p:cNvSpPr>
              <a:spLocks noChangeArrowheads="1"/>
            </p:cNvSpPr>
            <p:nvPr/>
          </p:nvSpPr>
          <p:spPr bwMode="auto">
            <a:xfrm>
              <a:off x="3878" y="1434"/>
              <a:ext cx="590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1pPr>
              <a:lvl2pPr marL="37931725" indent="-37474525"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2pPr>
              <a:lvl3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3pPr>
              <a:lvl4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4pPr>
              <a:lvl5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9pPr>
            </a:lstStyle>
            <a:p>
              <a:r>
                <a:rPr lang="zh-TW" altLang="en-US" dirty="0"/>
                <a:t>教練</a:t>
              </a:r>
            </a:p>
          </p:txBody>
        </p:sp>
        <p:sp>
          <p:nvSpPr>
            <p:cNvPr id="601202" name="Rectangle 114"/>
            <p:cNvSpPr>
              <a:spLocks noChangeArrowheads="1"/>
            </p:cNvSpPr>
            <p:nvPr/>
          </p:nvSpPr>
          <p:spPr bwMode="auto">
            <a:xfrm>
              <a:off x="4059" y="2432"/>
              <a:ext cx="862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1pPr>
              <a:lvl2pPr marL="37931725" indent="-37474525"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2pPr>
              <a:lvl3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3pPr>
              <a:lvl4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4pPr>
              <a:lvl5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9pPr>
            </a:lstStyle>
            <a:p>
              <a:r>
                <a:rPr lang="zh-TW" altLang="en-US"/>
                <a:t>指導</a:t>
              </a:r>
            </a:p>
          </p:txBody>
        </p:sp>
        <p:sp>
          <p:nvSpPr>
            <p:cNvPr id="601203" name="Line 115"/>
            <p:cNvSpPr>
              <a:spLocks noChangeShapeType="1"/>
            </p:cNvSpPr>
            <p:nvPr/>
          </p:nvSpPr>
          <p:spPr bwMode="auto">
            <a:xfrm flipV="1">
              <a:off x="4014" y="2024"/>
              <a:ext cx="364" cy="3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01204" name="Line 116"/>
            <p:cNvSpPr>
              <a:spLocks noChangeShapeType="1"/>
            </p:cNvSpPr>
            <p:nvPr/>
          </p:nvSpPr>
          <p:spPr bwMode="auto">
            <a:xfrm>
              <a:off x="4377" y="2024"/>
              <a:ext cx="408" cy="31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01205" name="Line 117"/>
            <p:cNvSpPr>
              <a:spLocks noChangeShapeType="1"/>
            </p:cNvSpPr>
            <p:nvPr/>
          </p:nvSpPr>
          <p:spPr bwMode="auto">
            <a:xfrm>
              <a:off x="1655" y="1661"/>
              <a:ext cx="227" cy="36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01206" name="Line 118"/>
            <p:cNvSpPr>
              <a:spLocks noChangeShapeType="1"/>
            </p:cNvSpPr>
            <p:nvPr/>
          </p:nvSpPr>
          <p:spPr bwMode="auto">
            <a:xfrm flipV="1">
              <a:off x="1882" y="1752"/>
              <a:ext cx="500" cy="27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01207" name="Rectangle 119"/>
            <p:cNvSpPr>
              <a:spLocks noChangeArrowheads="1"/>
            </p:cNvSpPr>
            <p:nvPr/>
          </p:nvSpPr>
          <p:spPr bwMode="auto">
            <a:xfrm>
              <a:off x="1520" y="2342"/>
              <a:ext cx="725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1pPr>
              <a:lvl2pPr marL="37931725" indent="-37474525"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2pPr>
              <a:lvl3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3pPr>
              <a:lvl4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4pPr>
              <a:lvl5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9pPr>
            </a:lstStyle>
            <a:p>
              <a:r>
                <a:rPr lang="zh-TW" altLang="en-US" dirty="0"/>
                <a:t>授權</a:t>
              </a:r>
            </a:p>
          </p:txBody>
        </p:sp>
        <p:sp>
          <p:nvSpPr>
            <p:cNvPr id="601208" name="Rectangle 120"/>
            <p:cNvSpPr>
              <a:spLocks noChangeArrowheads="1"/>
            </p:cNvSpPr>
            <p:nvPr/>
          </p:nvSpPr>
          <p:spPr bwMode="auto">
            <a:xfrm>
              <a:off x="567" y="618"/>
              <a:ext cx="430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1pPr>
              <a:lvl2pPr marL="37931725" indent="-37474525"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2pPr>
              <a:lvl3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3pPr>
              <a:lvl4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4pPr>
              <a:lvl5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9pPr>
            </a:lstStyle>
            <a:p>
              <a:r>
                <a:rPr lang="zh-TW" altLang="en-US" dirty="0" smtClean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高</a:t>
              </a:r>
              <a:endParaRPr lang="en-US" altLang="zh-TW" dirty="0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601209" name="Rectangle 121"/>
            <p:cNvSpPr>
              <a:spLocks noChangeArrowheads="1"/>
            </p:cNvSpPr>
            <p:nvPr/>
          </p:nvSpPr>
          <p:spPr bwMode="auto">
            <a:xfrm>
              <a:off x="521" y="1480"/>
              <a:ext cx="317" cy="9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1pPr>
              <a:lvl2pPr marL="37931725" indent="-37474525"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2pPr>
              <a:lvl3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3pPr>
              <a:lvl4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4pPr>
              <a:lvl5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9pPr>
            </a:lstStyle>
            <a:p>
              <a:r>
                <a:rPr lang="zh-TW" altLang="en-US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支持行為</a:t>
              </a:r>
            </a:p>
          </p:txBody>
        </p:sp>
        <p:sp>
          <p:nvSpPr>
            <p:cNvPr id="601210" name="Line 122"/>
            <p:cNvSpPr>
              <a:spLocks noChangeShapeType="1"/>
            </p:cNvSpPr>
            <p:nvPr/>
          </p:nvSpPr>
          <p:spPr bwMode="auto">
            <a:xfrm flipV="1">
              <a:off x="703" y="935"/>
              <a:ext cx="0" cy="544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01211" name="Line 123"/>
            <p:cNvSpPr>
              <a:spLocks noChangeShapeType="1"/>
            </p:cNvSpPr>
            <p:nvPr/>
          </p:nvSpPr>
          <p:spPr bwMode="auto">
            <a:xfrm flipH="1">
              <a:off x="1565" y="4020"/>
              <a:ext cx="2948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01212" name="Rectangle 124"/>
            <p:cNvSpPr>
              <a:spLocks noChangeArrowheads="1"/>
            </p:cNvSpPr>
            <p:nvPr/>
          </p:nvSpPr>
          <p:spPr bwMode="auto">
            <a:xfrm>
              <a:off x="838" y="3793"/>
              <a:ext cx="862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1pPr>
              <a:lvl2pPr marL="37931725" indent="-37474525"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2pPr>
              <a:lvl3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3pPr>
              <a:lvl4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4pPr>
              <a:lvl5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9pPr>
            </a:lstStyle>
            <a:p>
              <a:r>
                <a:rPr lang="zh-TW" altLang="en-US" sz="200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已發展</a:t>
              </a:r>
            </a:p>
          </p:txBody>
        </p:sp>
        <p:sp>
          <p:nvSpPr>
            <p:cNvPr id="601213" name="Rectangle 125"/>
            <p:cNvSpPr>
              <a:spLocks noChangeArrowheads="1"/>
            </p:cNvSpPr>
            <p:nvPr/>
          </p:nvSpPr>
          <p:spPr bwMode="auto">
            <a:xfrm>
              <a:off x="4422" y="3793"/>
              <a:ext cx="862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1pPr>
              <a:lvl2pPr marL="37931725" indent="-37474525"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2pPr>
              <a:lvl3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3pPr>
              <a:lvl4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4pPr>
              <a:lvl5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9pPr>
            </a:lstStyle>
            <a:p>
              <a:r>
                <a:rPr lang="zh-TW" altLang="en-US" sz="200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發展中</a:t>
              </a:r>
            </a:p>
          </p:txBody>
        </p:sp>
        <p:sp>
          <p:nvSpPr>
            <p:cNvPr id="601214" name="Rectangle 126"/>
            <p:cNvSpPr>
              <a:spLocks noChangeArrowheads="1"/>
            </p:cNvSpPr>
            <p:nvPr/>
          </p:nvSpPr>
          <p:spPr bwMode="auto">
            <a:xfrm>
              <a:off x="567" y="3067"/>
              <a:ext cx="340" cy="2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1pPr>
              <a:lvl2pPr marL="37931725" indent="-37474525"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2pPr>
              <a:lvl3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3pPr>
              <a:lvl4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4pPr>
              <a:lvl5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9pPr>
            </a:lstStyle>
            <a:p>
              <a:r>
                <a:rPr lang="zh-TW" altLang="en-US" dirty="0" smtClean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低</a:t>
              </a:r>
              <a:endParaRPr lang="en-US" altLang="zh-TW" dirty="0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601215" name="Rectangle 127"/>
            <p:cNvSpPr>
              <a:spLocks noChangeArrowheads="1"/>
            </p:cNvSpPr>
            <p:nvPr/>
          </p:nvSpPr>
          <p:spPr bwMode="auto">
            <a:xfrm>
              <a:off x="2517" y="3385"/>
              <a:ext cx="862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1pPr>
              <a:lvl2pPr marL="37931725" indent="-37474525"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2pPr>
              <a:lvl3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3pPr>
              <a:lvl4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4pPr>
              <a:lvl5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9pPr>
            </a:lstStyle>
            <a:p>
              <a:r>
                <a:rPr lang="zh-TW" altLang="en-US" sz="200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中度</a:t>
              </a:r>
            </a:p>
          </p:txBody>
        </p:sp>
        <p:sp>
          <p:nvSpPr>
            <p:cNvPr id="601216" name="Rectangle 128"/>
            <p:cNvSpPr>
              <a:spLocks noChangeArrowheads="1"/>
            </p:cNvSpPr>
            <p:nvPr/>
          </p:nvSpPr>
          <p:spPr bwMode="auto">
            <a:xfrm>
              <a:off x="1338" y="3113"/>
              <a:ext cx="3266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1pPr>
              <a:lvl2pPr marL="37931725" indent="-37474525"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2pPr>
              <a:lvl3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3pPr>
              <a:lvl4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4pPr>
              <a:lvl5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9pPr>
            </a:lstStyle>
            <a:p>
              <a:pPr eaLnBrk="1" hangingPunct="1"/>
              <a:r>
                <a:rPr lang="en-US" altLang="zh-TW" dirty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                            </a:t>
              </a:r>
              <a:r>
                <a:rPr lang="zh-TW" altLang="en-US" dirty="0" smtClean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指</a:t>
              </a:r>
              <a:r>
                <a:rPr lang="zh-TW" altLang="en-US" dirty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示行為                              高    </a:t>
              </a:r>
            </a:p>
          </p:txBody>
        </p:sp>
        <p:sp>
          <p:nvSpPr>
            <p:cNvPr id="601217" name="Rectangle 129"/>
            <p:cNvSpPr>
              <a:spLocks noChangeArrowheads="1"/>
            </p:cNvSpPr>
            <p:nvPr/>
          </p:nvSpPr>
          <p:spPr bwMode="auto">
            <a:xfrm>
              <a:off x="930" y="3385"/>
              <a:ext cx="862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1pPr>
              <a:lvl2pPr marL="37931725" indent="-37474525"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2pPr>
              <a:lvl3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3pPr>
              <a:lvl4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4pPr>
              <a:lvl5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9pPr>
            </a:lstStyle>
            <a:p>
              <a:r>
                <a:rPr lang="zh-TW" altLang="en-US" sz="200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高度</a:t>
              </a:r>
            </a:p>
          </p:txBody>
        </p:sp>
        <p:sp>
          <p:nvSpPr>
            <p:cNvPr id="601218" name="Rectangle 130"/>
            <p:cNvSpPr>
              <a:spLocks noChangeArrowheads="1"/>
            </p:cNvSpPr>
            <p:nvPr/>
          </p:nvSpPr>
          <p:spPr bwMode="auto">
            <a:xfrm>
              <a:off x="4150" y="3612"/>
              <a:ext cx="907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>
              <a:lvl1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1pPr>
              <a:lvl2pPr marL="37931725" indent="-37474525"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2pPr>
              <a:lvl3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3pPr>
              <a:lvl4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4pPr>
              <a:lvl5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9pPr>
            </a:lstStyle>
            <a:p>
              <a:pPr algn="l">
                <a:spcBef>
                  <a:spcPct val="20000"/>
                </a:spcBef>
                <a:buClr>
                  <a:srgbClr val="FF0000"/>
                </a:buClr>
                <a:buSzPct val="100000"/>
              </a:pPr>
              <a:r>
                <a:rPr lang="en-US" altLang="zh-TW" sz="2000" b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      D1</a:t>
              </a:r>
            </a:p>
          </p:txBody>
        </p:sp>
        <p:sp>
          <p:nvSpPr>
            <p:cNvPr id="601219" name="Rectangle 131"/>
            <p:cNvSpPr>
              <a:spLocks noChangeArrowheads="1"/>
            </p:cNvSpPr>
            <p:nvPr/>
          </p:nvSpPr>
          <p:spPr bwMode="auto">
            <a:xfrm>
              <a:off x="3107" y="3612"/>
              <a:ext cx="1089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>
              <a:lvl1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1pPr>
              <a:lvl2pPr marL="37931725" indent="-37474525"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2pPr>
              <a:lvl3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3pPr>
              <a:lvl4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4pPr>
              <a:lvl5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9pPr>
            </a:lstStyle>
            <a:p>
              <a:pPr algn="l">
                <a:spcBef>
                  <a:spcPct val="20000"/>
                </a:spcBef>
                <a:buClr>
                  <a:srgbClr val="FF0000"/>
                </a:buClr>
                <a:buSzPct val="100000"/>
              </a:pPr>
              <a:r>
                <a:rPr lang="en-US" altLang="zh-TW" sz="2000" b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      D2</a:t>
              </a:r>
            </a:p>
          </p:txBody>
        </p:sp>
        <p:sp>
          <p:nvSpPr>
            <p:cNvPr id="601220" name="Rectangle 132"/>
            <p:cNvSpPr>
              <a:spLocks noChangeArrowheads="1"/>
            </p:cNvSpPr>
            <p:nvPr/>
          </p:nvSpPr>
          <p:spPr bwMode="auto">
            <a:xfrm>
              <a:off x="1927" y="3612"/>
              <a:ext cx="1134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>
              <a:lvl1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1pPr>
              <a:lvl2pPr marL="37931725" indent="-37474525"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2pPr>
              <a:lvl3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3pPr>
              <a:lvl4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4pPr>
              <a:lvl5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9pPr>
            </a:lstStyle>
            <a:p>
              <a:pPr algn="l">
                <a:spcBef>
                  <a:spcPct val="20000"/>
                </a:spcBef>
                <a:buClr>
                  <a:srgbClr val="FF0000"/>
                </a:buClr>
                <a:buSzPct val="100000"/>
              </a:pPr>
              <a:r>
                <a:rPr lang="en-US" altLang="zh-TW" sz="2000" b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       D3</a:t>
              </a:r>
            </a:p>
          </p:txBody>
        </p:sp>
        <p:sp>
          <p:nvSpPr>
            <p:cNvPr id="601221" name="Rectangle 133"/>
            <p:cNvSpPr>
              <a:spLocks noChangeArrowheads="1"/>
            </p:cNvSpPr>
            <p:nvPr/>
          </p:nvSpPr>
          <p:spPr bwMode="auto">
            <a:xfrm>
              <a:off x="1066" y="3612"/>
              <a:ext cx="907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>
              <a:lvl1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1pPr>
              <a:lvl2pPr marL="37931725" indent="-37474525"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2pPr>
              <a:lvl3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3pPr>
              <a:lvl4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4pPr>
              <a:lvl5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9pPr>
            </a:lstStyle>
            <a:p>
              <a:pPr algn="l">
                <a:spcBef>
                  <a:spcPct val="20000"/>
                </a:spcBef>
                <a:buClr>
                  <a:srgbClr val="FF0000"/>
                </a:buClr>
                <a:buSzPct val="100000"/>
              </a:pPr>
              <a:r>
                <a:rPr lang="en-US" altLang="zh-TW" sz="2000" b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     D4</a:t>
              </a:r>
            </a:p>
          </p:txBody>
        </p:sp>
        <p:sp>
          <p:nvSpPr>
            <p:cNvPr id="601222" name="Line 134"/>
            <p:cNvSpPr>
              <a:spLocks noChangeShapeType="1"/>
            </p:cNvSpPr>
            <p:nvPr/>
          </p:nvSpPr>
          <p:spPr bwMode="auto">
            <a:xfrm>
              <a:off x="975" y="3657"/>
              <a:ext cx="4037" cy="0"/>
            </a:xfrm>
            <a:prstGeom prst="line">
              <a:avLst/>
            </a:prstGeom>
            <a:noFill/>
            <a:ln w="28575" cap="sq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01223" name="Line 135"/>
            <p:cNvSpPr>
              <a:spLocks noChangeShapeType="1"/>
            </p:cNvSpPr>
            <p:nvPr/>
          </p:nvSpPr>
          <p:spPr bwMode="auto">
            <a:xfrm>
              <a:off x="975" y="3838"/>
              <a:ext cx="4037" cy="0"/>
            </a:xfrm>
            <a:prstGeom prst="line">
              <a:avLst/>
            </a:prstGeom>
            <a:noFill/>
            <a:ln w="28575" cap="sq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01224" name="Line 136"/>
            <p:cNvSpPr>
              <a:spLocks noChangeShapeType="1"/>
            </p:cNvSpPr>
            <p:nvPr/>
          </p:nvSpPr>
          <p:spPr bwMode="auto">
            <a:xfrm>
              <a:off x="975" y="3657"/>
              <a:ext cx="0" cy="181"/>
            </a:xfrm>
            <a:prstGeom prst="line">
              <a:avLst/>
            </a:prstGeom>
            <a:noFill/>
            <a:ln w="28575" cap="sq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01225" name="Line 137"/>
            <p:cNvSpPr>
              <a:spLocks noChangeShapeType="1"/>
            </p:cNvSpPr>
            <p:nvPr/>
          </p:nvSpPr>
          <p:spPr bwMode="auto">
            <a:xfrm>
              <a:off x="5012" y="3657"/>
              <a:ext cx="0" cy="181"/>
            </a:xfrm>
            <a:prstGeom prst="line">
              <a:avLst/>
            </a:prstGeom>
            <a:noFill/>
            <a:ln w="28575" cap="sq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01226" name="Rectangle 138"/>
            <p:cNvSpPr>
              <a:spLocks noChangeArrowheads="1"/>
            </p:cNvSpPr>
            <p:nvPr/>
          </p:nvSpPr>
          <p:spPr bwMode="auto">
            <a:xfrm>
              <a:off x="4241" y="3385"/>
              <a:ext cx="862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1pPr>
              <a:lvl2pPr marL="37931725" indent="-37474525"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2pPr>
              <a:lvl3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3pPr>
              <a:lvl4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4pPr>
              <a:lvl5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9pPr>
            </a:lstStyle>
            <a:p>
              <a:r>
                <a:rPr lang="zh-TW" altLang="en-US" sz="200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低度</a:t>
              </a:r>
            </a:p>
          </p:txBody>
        </p:sp>
        <p:sp>
          <p:nvSpPr>
            <p:cNvPr id="601227" name="Line 139"/>
            <p:cNvSpPr>
              <a:spLocks noChangeShapeType="1"/>
            </p:cNvSpPr>
            <p:nvPr/>
          </p:nvSpPr>
          <p:spPr bwMode="auto">
            <a:xfrm>
              <a:off x="703" y="2478"/>
              <a:ext cx="0" cy="499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01228" name="Line 140"/>
            <p:cNvSpPr>
              <a:spLocks noChangeShapeType="1"/>
            </p:cNvSpPr>
            <p:nvPr/>
          </p:nvSpPr>
          <p:spPr bwMode="auto">
            <a:xfrm>
              <a:off x="1066" y="3294"/>
              <a:ext cx="1043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01229" name="Line 141"/>
            <p:cNvSpPr>
              <a:spLocks noChangeShapeType="1"/>
            </p:cNvSpPr>
            <p:nvPr/>
          </p:nvSpPr>
          <p:spPr bwMode="auto">
            <a:xfrm>
              <a:off x="3787" y="3294"/>
              <a:ext cx="862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01230" name="Line 142"/>
            <p:cNvSpPr>
              <a:spLocks noChangeShapeType="1"/>
            </p:cNvSpPr>
            <p:nvPr/>
          </p:nvSpPr>
          <p:spPr bwMode="auto">
            <a:xfrm flipH="1">
              <a:off x="3651" y="981"/>
              <a:ext cx="0" cy="45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01231" name="Line 143"/>
            <p:cNvSpPr>
              <a:spLocks noChangeShapeType="1"/>
            </p:cNvSpPr>
            <p:nvPr/>
          </p:nvSpPr>
          <p:spPr bwMode="auto">
            <a:xfrm>
              <a:off x="3651" y="981"/>
              <a:ext cx="545" cy="18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grpSp>
          <p:nvGrpSpPr>
            <p:cNvPr id="148529" name="Group 144"/>
            <p:cNvGrpSpPr>
              <a:grpSpLocks/>
            </p:cNvGrpSpPr>
            <p:nvPr/>
          </p:nvGrpSpPr>
          <p:grpSpPr bwMode="auto">
            <a:xfrm>
              <a:off x="1837" y="3657"/>
              <a:ext cx="91" cy="181"/>
              <a:chOff x="1610" y="3793"/>
              <a:chExt cx="91" cy="181"/>
            </a:xfrm>
          </p:grpSpPr>
          <p:sp>
            <p:nvSpPr>
              <p:cNvPr id="601233" name="Line 145"/>
              <p:cNvSpPr>
                <a:spLocks noChangeShapeType="1"/>
              </p:cNvSpPr>
              <p:nvPr/>
            </p:nvSpPr>
            <p:spPr bwMode="auto">
              <a:xfrm flipH="1">
                <a:off x="1610" y="3793"/>
                <a:ext cx="91" cy="91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601234" name="Line 146"/>
              <p:cNvSpPr>
                <a:spLocks noChangeShapeType="1"/>
              </p:cNvSpPr>
              <p:nvPr/>
            </p:nvSpPr>
            <p:spPr bwMode="auto">
              <a:xfrm>
                <a:off x="1610" y="3884"/>
                <a:ext cx="91" cy="9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</p:grpSp>
        <p:grpSp>
          <p:nvGrpSpPr>
            <p:cNvPr id="148530" name="Group 147"/>
            <p:cNvGrpSpPr>
              <a:grpSpLocks/>
            </p:cNvGrpSpPr>
            <p:nvPr/>
          </p:nvGrpSpPr>
          <p:grpSpPr bwMode="auto">
            <a:xfrm>
              <a:off x="2880" y="3657"/>
              <a:ext cx="91" cy="181"/>
              <a:chOff x="1610" y="3793"/>
              <a:chExt cx="91" cy="181"/>
            </a:xfrm>
          </p:grpSpPr>
          <p:sp>
            <p:nvSpPr>
              <p:cNvPr id="601236" name="Line 148"/>
              <p:cNvSpPr>
                <a:spLocks noChangeShapeType="1"/>
              </p:cNvSpPr>
              <p:nvPr/>
            </p:nvSpPr>
            <p:spPr bwMode="auto">
              <a:xfrm flipH="1">
                <a:off x="1610" y="3793"/>
                <a:ext cx="91" cy="91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601237" name="Line 149"/>
              <p:cNvSpPr>
                <a:spLocks noChangeShapeType="1"/>
              </p:cNvSpPr>
              <p:nvPr/>
            </p:nvSpPr>
            <p:spPr bwMode="auto">
              <a:xfrm>
                <a:off x="1610" y="3884"/>
                <a:ext cx="91" cy="9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</p:grpSp>
        <p:grpSp>
          <p:nvGrpSpPr>
            <p:cNvPr id="148531" name="Group 150"/>
            <p:cNvGrpSpPr>
              <a:grpSpLocks/>
            </p:cNvGrpSpPr>
            <p:nvPr/>
          </p:nvGrpSpPr>
          <p:grpSpPr bwMode="auto">
            <a:xfrm>
              <a:off x="4014" y="3657"/>
              <a:ext cx="91" cy="181"/>
              <a:chOff x="1610" y="3793"/>
              <a:chExt cx="91" cy="181"/>
            </a:xfrm>
          </p:grpSpPr>
          <p:sp>
            <p:nvSpPr>
              <p:cNvPr id="601239" name="Line 151"/>
              <p:cNvSpPr>
                <a:spLocks noChangeShapeType="1"/>
              </p:cNvSpPr>
              <p:nvPr/>
            </p:nvSpPr>
            <p:spPr bwMode="auto">
              <a:xfrm flipH="1">
                <a:off x="1610" y="3793"/>
                <a:ext cx="91" cy="91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601240" name="Line 152"/>
              <p:cNvSpPr>
                <a:spLocks noChangeShapeType="1"/>
              </p:cNvSpPr>
              <p:nvPr/>
            </p:nvSpPr>
            <p:spPr bwMode="auto">
              <a:xfrm>
                <a:off x="1610" y="3884"/>
                <a:ext cx="91" cy="9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</p:grpSp>
      </p:grpSp>
      <p:sp>
        <p:nvSpPr>
          <p:cNvPr id="148483" name="Rectangle 154"/>
          <p:cNvSpPr>
            <a:spLocks noChangeArrowheads="1"/>
          </p:cNvSpPr>
          <p:nvPr/>
        </p:nvSpPr>
        <p:spPr bwMode="auto">
          <a:xfrm>
            <a:off x="2987824" y="0"/>
            <a:ext cx="32624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r>
              <a:rPr lang="en-US" altLang="zh-TW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</a:rPr>
              <a:t>SLII</a:t>
            </a:r>
            <a:r>
              <a:rPr lang="zh-TW" alt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</a:rPr>
              <a:t>的模型</a:t>
            </a:r>
          </a:p>
        </p:txBody>
      </p:sp>
    </p:spTree>
    <p:extLst>
      <p:ext uri="{BB962C8B-B14F-4D97-AF65-F5344CB8AC3E}">
        <p14:creationId xmlns:p14="http://schemas.microsoft.com/office/powerpoint/2010/main" val="12532670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3" name="Rectangle 3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37606" name="Rectangle 6"/>
          <p:cNvSpPr>
            <a:spLocks noChangeArrowheads="1"/>
          </p:cNvSpPr>
          <p:nvPr/>
        </p:nvSpPr>
        <p:spPr bwMode="auto">
          <a:xfrm>
            <a:off x="325438" y="908050"/>
            <a:ext cx="8675687" cy="1152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TW" altLang="en-US" sz="4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教</a:t>
            </a:r>
            <a:r>
              <a:rPr lang="zh-TW" altLang="en-US" sz="4800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會組織</a:t>
            </a:r>
            <a:r>
              <a:rPr lang="zh-TW" altLang="en-US" sz="4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之運</a:t>
            </a:r>
            <a:r>
              <a:rPr lang="zh-TW" altLang="en-US" sz="4800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作</a:t>
            </a:r>
            <a:r>
              <a:rPr lang="zh-TW" altLang="en-US" sz="4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現狀 </a:t>
            </a:r>
            <a:endParaRPr lang="zh-TW" altLang="en-US" sz="4800" dirty="0">
              <a:effectLst>
                <a:outerShdw blurRad="38100" dist="38100" dir="2700000" algn="tl">
                  <a:srgbClr val="FFFFFF"/>
                </a:outerShdw>
              </a:effectLst>
              <a:latin typeface="標楷體" panose="03000509000000000000" pitchFamily="65" charset="-120"/>
            </a:endParaRPr>
          </a:p>
        </p:txBody>
      </p:sp>
      <p:sp>
        <p:nvSpPr>
          <p:cNvPr id="537613" name="Line 13"/>
          <p:cNvSpPr>
            <a:spLocks noChangeShapeType="1"/>
          </p:cNvSpPr>
          <p:nvPr/>
        </p:nvSpPr>
        <p:spPr bwMode="auto">
          <a:xfrm>
            <a:off x="539750" y="4581525"/>
            <a:ext cx="8353425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37622" name="Line 22"/>
          <p:cNvSpPr>
            <a:spLocks noChangeShapeType="1"/>
          </p:cNvSpPr>
          <p:nvPr/>
        </p:nvSpPr>
        <p:spPr bwMode="auto">
          <a:xfrm>
            <a:off x="1908175" y="4437063"/>
            <a:ext cx="0" cy="288925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37623" name="Line 23"/>
          <p:cNvSpPr>
            <a:spLocks noChangeShapeType="1"/>
          </p:cNvSpPr>
          <p:nvPr/>
        </p:nvSpPr>
        <p:spPr bwMode="auto">
          <a:xfrm>
            <a:off x="4572000" y="4437063"/>
            <a:ext cx="0" cy="288925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37624" name="Line 24"/>
          <p:cNvSpPr>
            <a:spLocks noChangeShapeType="1"/>
          </p:cNvSpPr>
          <p:nvPr/>
        </p:nvSpPr>
        <p:spPr bwMode="auto">
          <a:xfrm>
            <a:off x="7235825" y="4437063"/>
            <a:ext cx="0" cy="288925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37630" name="Freeform 30"/>
          <p:cNvSpPr>
            <a:spLocks/>
          </p:cNvSpPr>
          <p:nvPr/>
        </p:nvSpPr>
        <p:spPr bwMode="auto">
          <a:xfrm>
            <a:off x="684213" y="2420938"/>
            <a:ext cx="8135937" cy="19685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2" y="227"/>
              </a:cxn>
              <a:cxn ang="0">
                <a:pos x="544" y="454"/>
              </a:cxn>
              <a:cxn ang="0">
                <a:pos x="816" y="635"/>
              </a:cxn>
              <a:cxn ang="0">
                <a:pos x="998" y="726"/>
              </a:cxn>
              <a:cxn ang="0">
                <a:pos x="1315" y="907"/>
              </a:cxn>
              <a:cxn ang="0">
                <a:pos x="1769" y="1044"/>
              </a:cxn>
              <a:cxn ang="0">
                <a:pos x="1859" y="1089"/>
              </a:cxn>
              <a:cxn ang="0">
                <a:pos x="2222" y="1180"/>
              </a:cxn>
              <a:cxn ang="0">
                <a:pos x="2494" y="1225"/>
              </a:cxn>
              <a:cxn ang="0">
                <a:pos x="2676" y="1225"/>
              </a:cxn>
              <a:cxn ang="0">
                <a:pos x="3220" y="1134"/>
              </a:cxn>
              <a:cxn ang="0">
                <a:pos x="3719" y="953"/>
              </a:cxn>
              <a:cxn ang="0">
                <a:pos x="4173" y="771"/>
              </a:cxn>
              <a:cxn ang="0">
                <a:pos x="4536" y="590"/>
              </a:cxn>
              <a:cxn ang="0">
                <a:pos x="4898" y="408"/>
              </a:cxn>
              <a:cxn ang="0">
                <a:pos x="5125" y="227"/>
              </a:cxn>
            </a:cxnLst>
            <a:rect l="0" t="0" r="r" b="b"/>
            <a:pathLst>
              <a:path w="5125" h="1240">
                <a:moveTo>
                  <a:pt x="0" y="0"/>
                </a:moveTo>
                <a:cubicBezTo>
                  <a:pt x="90" y="75"/>
                  <a:pt x="181" y="151"/>
                  <a:pt x="272" y="227"/>
                </a:cubicBezTo>
                <a:cubicBezTo>
                  <a:pt x="363" y="303"/>
                  <a:pt x="453" y="386"/>
                  <a:pt x="544" y="454"/>
                </a:cubicBezTo>
                <a:cubicBezTo>
                  <a:pt x="635" y="522"/>
                  <a:pt x="740" y="590"/>
                  <a:pt x="816" y="635"/>
                </a:cubicBezTo>
                <a:cubicBezTo>
                  <a:pt x="892" y="680"/>
                  <a:pt x="915" y="681"/>
                  <a:pt x="998" y="726"/>
                </a:cubicBezTo>
                <a:cubicBezTo>
                  <a:pt x="1081" y="771"/>
                  <a:pt x="1187" y="854"/>
                  <a:pt x="1315" y="907"/>
                </a:cubicBezTo>
                <a:cubicBezTo>
                  <a:pt x="1443" y="960"/>
                  <a:pt x="1678" y="1014"/>
                  <a:pt x="1769" y="1044"/>
                </a:cubicBezTo>
                <a:cubicBezTo>
                  <a:pt x="1860" y="1074"/>
                  <a:pt x="1784" y="1066"/>
                  <a:pt x="1859" y="1089"/>
                </a:cubicBezTo>
                <a:cubicBezTo>
                  <a:pt x="1934" y="1112"/>
                  <a:pt x="2116" y="1157"/>
                  <a:pt x="2222" y="1180"/>
                </a:cubicBezTo>
                <a:cubicBezTo>
                  <a:pt x="2328" y="1203"/>
                  <a:pt x="2418" y="1218"/>
                  <a:pt x="2494" y="1225"/>
                </a:cubicBezTo>
                <a:cubicBezTo>
                  <a:pt x="2570" y="1232"/>
                  <a:pt x="2555" y="1240"/>
                  <a:pt x="2676" y="1225"/>
                </a:cubicBezTo>
                <a:cubicBezTo>
                  <a:pt x="2797" y="1210"/>
                  <a:pt x="3046" y="1179"/>
                  <a:pt x="3220" y="1134"/>
                </a:cubicBezTo>
                <a:cubicBezTo>
                  <a:pt x="3394" y="1089"/>
                  <a:pt x="3560" y="1013"/>
                  <a:pt x="3719" y="953"/>
                </a:cubicBezTo>
                <a:cubicBezTo>
                  <a:pt x="3878" y="893"/>
                  <a:pt x="4037" y="831"/>
                  <a:pt x="4173" y="771"/>
                </a:cubicBezTo>
                <a:cubicBezTo>
                  <a:pt x="4309" y="711"/>
                  <a:pt x="4415" y="650"/>
                  <a:pt x="4536" y="590"/>
                </a:cubicBezTo>
                <a:cubicBezTo>
                  <a:pt x="4657" y="530"/>
                  <a:pt x="4800" y="469"/>
                  <a:pt x="4898" y="408"/>
                </a:cubicBezTo>
                <a:cubicBezTo>
                  <a:pt x="4996" y="347"/>
                  <a:pt x="5060" y="287"/>
                  <a:pt x="5125" y="227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2" name="Rectangle 27"/>
          <p:cNvSpPr>
            <a:spLocks noChangeArrowheads="1"/>
          </p:cNvSpPr>
          <p:nvPr/>
        </p:nvSpPr>
        <p:spPr bwMode="auto">
          <a:xfrm>
            <a:off x="395288" y="4941168"/>
            <a:ext cx="874871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l">
              <a:spcBef>
                <a:spcPct val="20000"/>
              </a:spcBef>
              <a:buClr>
                <a:srgbClr val="FF0000"/>
              </a:buClr>
              <a:buSzPct val="100000"/>
            </a:pPr>
            <a:r>
              <a:rPr lang="en-US" altLang="zh-TW" sz="3200" b="0" dirty="0">
                <a:latin typeface="標楷體" panose="03000509000000000000" pitchFamily="65" charset="-120"/>
              </a:rPr>
              <a:t>   </a:t>
            </a:r>
            <a:r>
              <a:rPr lang="zh-TW" altLang="en-US" sz="3200" b="0" dirty="0" smtClean="0">
                <a:latin typeface="標楷體" panose="03000509000000000000" pitchFamily="65" charset="-120"/>
              </a:rPr>
              <a:t>人治</a:t>
            </a:r>
            <a:r>
              <a:rPr lang="en-US" altLang="zh-TW" sz="3200" b="0" dirty="0" smtClean="0">
                <a:latin typeface="標楷體" panose="03000509000000000000" pitchFamily="65" charset="-120"/>
              </a:rPr>
              <a:t>(</a:t>
            </a:r>
            <a:r>
              <a:rPr lang="zh-TW" altLang="en-US" sz="3200" b="0" dirty="0">
                <a:latin typeface="標楷體" panose="03000509000000000000" pitchFamily="65" charset="-120"/>
              </a:rPr>
              <a:t>情</a:t>
            </a:r>
            <a:r>
              <a:rPr lang="en-US" altLang="zh-TW" sz="3200" b="0" dirty="0">
                <a:latin typeface="標楷體" panose="03000509000000000000" pitchFamily="65" charset="-120"/>
              </a:rPr>
              <a:t>) </a:t>
            </a:r>
            <a:r>
              <a:rPr lang="zh-TW" altLang="en-US" sz="3200" b="0" dirty="0" smtClean="0">
                <a:latin typeface="標楷體" panose="03000509000000000000" pitchFamily="65" charset="-120"/>
              </a:rPr>
              <a:t>     法</a:t>
            </a:r>
            <a:r>
              <a:rPr lang="zh-TW" altLang="en-US" sz="3200" b="0" dirty="0">
                <a:latin typeface="標楷體" panose="03000509000000000000" pitchFamily="65" charset="-120"/>
              </a:rPr>
              <a:t>治</a:t>
            </a:r>
            <a:r>
              <a:rPr lang="en-US" altLang="zh-TW" sz="3200" b="0" dirty="0">
                <a:latin typeface="標楷體" panose="03000509000000000000" pitchFamily="65" charset="-120"/>
              </a:rPr>
              <a:t>(</a:t>
            </a:r>
            <a:r>
              <a:rPr lang="zh-TW" altLang="en-US" sz="3200" b="0" dirty="0">
                <a:latin typeface="標楷體" panose="03000509000000000000" pitchFamily="65" charset="-120"/>
              </a:rPr>
              <a:t>法</a:t>
            </a:r>
            <a:r>
              <a:rPr lang="en-US" altLang="zh-TW" sz="3200" b="0" dirty="0" smtClean="0">
                <a:latin typeface="標楷體" panose="03000509000000000000" pitchFamily="65" charset="-120"/>
              </a:rPr>
              <a:t>)</a:t>
            </a:r>
            <a:r>
              <a:rPr lang="zh-TW" altLang="en-US" sz="3200" b="0" dirty="0" smtClean="0">
                <a:latin typeface="標楷體" panose="03000509000000000000" pitchFamily="65" charset="-120"/>
              </a:rPr>
              <a:t>    </a:t>
            </a:r>
            <a:r>
              <a:rPr lang="en-US" altLang="zh-TW" sz="3200" b="0" dirty="0" smtClean="0">
                <a:latin typeface="標楷體" panose="03000509000000000000" pitchFamily="65" charset="-120"/>
              </a:rPr>
              <a:t> </a:t>
            </a:r>
            <a:r>
              <a:rPr lang="zh-TW" altLang="en-US" sz="3200" b="0" dirty="0" smtClean="0">
                <a:latin typeface="標楷體" panose="03000509000000000000" pitchFamily="65" charset="-120"/>
              </a:rPr>
              <a:t>心</a:t>
            </a:r>
            <a:r>
              <a:rPr lang="zh-TW" altLang="en-US" sz="3200" b="0" dirty="0">
                <a:latin typeface="標楷體" panose="03000509000000000000" pitchFamily="65" charset="-120"/>
              </a:rPr>
              <a:t>治</a:t>
            </a:r>
            <a:r>
              <a:rPr lang="en-US" altLang="zh-TW" sz="3200" b="0" dirty="0">
                <a:latin typeface="標楷體" panose="03000509000000000000" pitchFamily="65" charset="-120"/>
              </a:rPr>
              <a:t>(</a:t>
            </a:r>
            <a:r>
              <a:rPr lang="zh-TW" altLang="en-US" sz="3200" b="0" dirty="0">
                <a:latin typeface="標楷體" panose="03000509000000000000" pitchFamily="65" charset="-120"/>
              </a:rPr>
              <a:t>理</a:t>
            </a:r>
            <a:r>
              <a:rPr lang="en-US" altLang="zh-TW" sz="3200" b="0" dirty="0">
                <a:latin typeface="標楷體" panose="03000509000000000000" pitchFamily="65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658946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6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333375"/>
            <a:ext cx="7772400" cy="1143000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zh-TW" altLang="en-US" sz="48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一般信徒的發展階段</a:t>
            </a:r>
          </a:p>
        </p:txBody>
      </p:sp>
      <p:grpSp>
        <p:nvGrpSpPr>
          <p:cNvPr id="150531" name="Group 70"/>
          <p:cNvGrpSpPr>
            <a:grpSpLocks/>
          </p:cNvGrpSpPr>
          <p:nvPr/>
        </p:nvGrpSpPr>
        <p:grpSpPr bwMode="auto">
          <a:xfrm>
            <a:off x="277813" y="1831975"/>
            <a:ext cx="8893174" cy="5026025"/>
            <a:chOff x="0" y="1154"/>
            <a:chExt cx="5602" cy="3166"/>
          </a:xfrm>
        </p:grpSpPr>
        <p:sp>
          <p:nvSpPr>
            <p:cNvPr id="604163" name="Rectangle 3"/>
            <p:cNvSpPr>
              <a:spLocks noChangeArrowheads="1"/>
            </p:cNvSpPr>
            <p:nvPr/>
          </p:nvSpPr>
          <p:spPr bwMode="auto">
            <a:xfrm>
              <a:off x="183" y="3792"/>
              <a:ext cx="1200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1pPr>
              <a:lvl2pPr marL="37931725" indent="-37474525"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2pPr>
              <a:lvl3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3pPr>
              <a:lvl4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4pPr>
              <a:lvl5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9pPr>
            </a:lstStyle>
            <a:p>
              <a:endParaRPr lang="en-US" alt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604164" name="Rectangle 4"/>
            <p:cNvSpPr>
              <a:spLocks noChangeArrowheads="1"/>
            </p:cNvSpPr>
            <p:nvPr/>
          </p:nvSpPr>
          <p:spPr bwMode="auto">
            <a:xfrm>
              <a:off x="1719" y="3792"/>
              <a:ext cx="1824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1pPr>
              <a:lvl2pPr marL="37931725" indent="-37474525"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2pPr>
              <a:lvl3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3pPr>
              <a:lvl4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4pPr>
              <a:lvl5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9pPr>
            </a:lstStyle>
            <a:p>
              <a:endParaRPr lang="en-US" alt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604168" name="Rectangle 8"/>
            <p:cNvSpPr>
              <a:spLocks noChangeArrowheads="1"/>
            </p:cNvSpPr>
            <p:nvPr/>
          </p:nvSpPr>
          <p:spPr bwMode="auto">
            <a:xfrm>
              <a:off x="3808" y="2177"/>
              <a:ext cx="1224" cy="1023"/>
            </a:xfrm>
            <a:prstGeom prst="rect">
              <a:avLst/>
            </a:prstGeom>
            <a:solidFill>
              <a:srgbClr val="808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/>
            <a:lstStyle>
              <a:lvl1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1pPr>
              <a:lvl2pPr marL="37931725" indent="-37474525"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2pPr>
              <a:lvl3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3pPr>
              <a:lvl4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4pPr>
              <a:lvl5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9pPr>
            </a:lstStyle>
            <a:p>
              <a:pPr algn="l">
                <a:spcBef>
                  <a:spcPct val="20000"/>
                </a:spcBef>
                <a:buClr>
                  <a:srgbClr val="FF0000"/>
                </a:buClr>
                <a:buSzPct val="100000"/>
              </a:pPr>
              <a:endParaRPr lang="en-US" altLang="en-US" sz="2800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604169" name="Rectangle 9"/>
            <p:cNvSpPr>
              <a:spLocks noChangeArrowheads="1"/>
            </p:cNvSpPr>
            <p:nvPr/>
          </p:nvSpPr>
          <p:spPr bwMode="auto">
            <a:xfrm>
              <a:off x="2584" y="2177"/>
              <a:ext cx="1224" cy="1023"/>
            </a:xfrm>
            <a:prstGeom prst="rect">
              <a:avLst/>
            </a:prstGeom>
            <a:solidFill>
              <a:srgbClr val="808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/>
            <a:lstStyle>
              <a:lvl1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1pPr>
              <a:lvl2pPr marL="37931725" indent="-37474525"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2pPr>
              <a:lvl3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3pPr>
              <a:lvl4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4pPr>
              <a:lvl5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9pPr>
            </a:lstStyle>
            <a:p>
              <a:pPr algn="l">
                <a:spcBef>
                  <a:spcPct val="20000"/>
                </a:spcBef>
                <a:buClr>
                  <a:srgbClr val="FF0000"/>
                </a:buClr>
                <a:buSzPct val="100000"/>
              </a:pPr>
              <a:endParaRPr lang="en-US" altLang="en-US" sz="2800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604170" name="Rectangle 10"/>
            <p:cNvSpPr>
              <a:spLocks noChangeArrowheads="1"/>
            </p:cNvSpPr>
            <p:nvPr/>
          </p:nvSpPr>
          <p:spPr bwMode="auto">
            <a:xfrm>
              <a:off x="1360" y="2177"/>
              <a:ext cx="1224" cy="1023"/>
            </a:xfrm>
            <a:prstGeom prst="rect">
              <a:avLst/>
            </a:prstGeom>
            <a:solidFill>
              <a:srgbClr val="808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/>
            <a:lstStyle>
              <a:lvl1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1pPr>
              <a:lvl2pPr marL="37931725" indent="-37474525"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2pPr>
              <a:lvl3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3pPr>
              <a:lvl4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4pPr>
              <a:lvl5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9pPr>
            </a:lstStyle>
            <a:p>
              <a:pPr algn="l">
                <a:spcBef>
                  <a:spcPct val="20000"/>
                </a:spcBef>
                <a:buClr>
                  <a:srgbClr val="FF0000"/>
                </a:buClr>
                <a:buSzPct val="100000"/>
              </a:pPr>
              <a:endParaRPr lang="en-US" altLang="en-US" sz="2800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604171" name="Rectangle 11"/>
            <p:cNvSpPr>
              <a:spLocks noChangeArrowheads="1"/>
            </p:cNvSpPr>
            <p:nvPr/>
          </p:nvSpPr>
          <p:spPr bwMode="auto">
            <a:xfrm>
              <a:off x="136" y="2177"/>
              <a:ext cx="1224" cy="1023"/>
            </a:xfrm>
            <a:prstGeom prst="rect">
              <a:avLst/>
            </a:prstGeom>
            <a:solidFill>
              <a:srgbClr val="808080"/>
            </a:solidFill>
            <a:ln w="38100">
              <a:noFill/>
              <a:miter lim="800000"/>
              <a:headEnd/>
              <a:tailEnd/>
            </a:ln>
            <a:effectLst/>
          </p:spPr>
          <p:txBody>
            <a:bodyPr/>
            <a:lstStyle>
              <a:lvl1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1pPr>
              <a:lvl2pPr marL="37931725" indent="-37474525"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2pPr>
              <a:lvl3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3pPr>
              <a:lvl4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4pPr>
              <a:lvl5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9pPr>
            </a:lstStyle>
            <a:p>
              <a:pPr algn="l">
                <a:spcBef>
                  <a:spcPct val="20000"/>
                </a:spcBef>
                <a:buClr>
                  <a:srgbClr val="FF0000"/>
                </a:buClr>
                <a:buSzPct val="100000"/>
              </a:pPr>
              <a:endParaRPr lang="en-US" altLang="en-US" sz="2000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604172" name="Rectangle 12"/>
            <p:cNvSpPr>
              <a:spLocks noChangeArrowheads="1"/>
            </p:cNvSpPr>
            <p:nvPr/>
          </p:nvSpPr>
          <p:spPr bwMode="auto">
            <a:xfrm>
              <a:off x="3810" y="1154"/>
              <a:ext cx="1224" cy="1023"/>
            </a:xfrm>
            <a:prstGeom prst="rect">
              <a:avLst/>
            </a:prstGeom>
            <a:solidFill>
              <a:srgbClr val="808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/>
            <a:lstStyle>
              <a:lvl1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1pPr>
              <a:lvl2pPr marL="37931725" indent="-37474525"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2pPr>
              <a:lvl3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3pPr>
              <a:lvl4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4pPr>
              <a:lvl5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9pPr>
            </a:lstStyle>
            <a:p>
              <a:pPr algn="l">
                <a:spcBef>
                  <a:spcPct val="20000"/>
                </a:spcBef>
                <a:buClr>
                  <a:srgbClr val="FF0000"/>
                </a:buClr>
                <a:buSzPct val="100000"/>
              </a:pPr>
              <a:endParaRPr lang="en-US" altLang="en-US" sz="2800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604173" name="Rectangle 13"/>
            <p:cNvSpPr>
              <a:spLocks noChangeArrowheads="1"/>
            </p:cNvSpPr>
            <p:nvPr/>
          </p:nvSpPr>
          <p:spPr bwMode="auto">
            <a:xfrm>
              <a:off x="2584" y="1154"/>
              <a:ext cx="1224" cy="1023"/>
            </a:xfrm>
            <a:prstGeom prst="rect">
              <a:avLst/>
            </a:prstGeom>
            <a:solidFill>
              <a:srgbClr val="808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/>
            <a:lstStyle>
              <a:lvl1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1pPr>
              <a:lvl2pPr marL="37931725" indent="-37474525"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2pPr>
              <a:lvl3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3pPr>
              <a:lvl4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4pPr>
              <a:lvl5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9pPr>
            </a:lstStyle>
            <a:p>
              <a:pPr algn="l">
                <a:spcBef>
                  <a:spcPct val="20000"/>
                </a:spcBef>
                <a:buClr>
                  <a:srgbClr val="FF0000"/>
                </a:buClr>
                <a:buSzPct val="100000"/>
              </a:pPr>
              <a:endParaRPr lang="en-US" altLang="en-US" sz="2800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604174" name="Rectangle 14"/>
            <p:cNvSpPr>
              <a:spLocks noChangeArrowheads="1"/>
            </p:cNvSpPr>
            <p:nvPr/>
          </p:nvSpPr>
          <p:spPr bwMode="auto">
            <a:xfrm>
              <a:off x="1360" y="1154"/>
              <a:ext cx="1224" cy="1023"/>
            </a:xfrm>
            <a:prstGeom prst="rect">
              <a:avLst/>
            </a:prstGeom>
            <a:solidFill>
              <a:srgbClr val="8080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/>
            <a:lstStyle>
              <a:lvl1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1pPr>
              <a:lvl2pPr marL="37931725" indent="-37474525"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2pPr>
              <a:lvl3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3pPr>
              <a:lvl4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4pPr>
              <a:lvl5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9pPr>
            </a:lstStyle>
            <a:p>
              <a:pPr algn="l">
                <a:spcBef>
                  <a:spcPct val="20000"/>
                </a:spcBef>
                <a:buClr>
                  <a:srgbClr val="FF0000"/>
                </a:buClr>
                <a:buSzPct val="100000"/>
              </a:pPr>
              <a:endParaRPr lang="en-US" altLang="en-US" sz="2800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604175" name="Rectangle 15"/>
            <p:cNvSpPr>
              <a:spLocks noChangeArrowheads="1"/>
            </p:cNvSpPr>
            <p:nvPr/>
          </p:nvSpPr>
          <p:spPr bwMode="auto">
            <a:xfrm>
              <a:off x="136" y="1154"/>
              <a:ext cx="1224" cy="1023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/>
            <a:lstStyle>
              <a:lvl1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1pPr>
              <a:lvl2pPr marL="37931725" indent="-37474525"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2pPr>
              <a:lvl3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3pPr>
              <a:lvl4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4pPr>
              <a:lvl5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9pPr>
            </a:lstStyle>
            <a:p>
              <a:pPr algn="l">
                <a:spcBef>
                  <a:spcPct val="20000"/>
                </a:spcBef>
                <a:buClr>
                  <a:srgbClr val="FF0000"/>
                </a:buClr>
                <a:buSzPct val="100000"/>
              </a:pPr>
              <a:endParaRPr lang="en-US" altLang="en-US" sz="2800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604176" name="Line 16"/>
            <p:cNvSpPr>
              <a:spLocks noChangeShapeType="1"/>
            </p:cNvSpPr>
            <p:nvPr/>
          </p:nvSpPr>
          <p:spPr bwMode="auto">
            <a:xfrm>
              <a:off x="136" y="1154"/>
              <a:ext cx="48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04177" name="Line 17"/>
            <p:cNvSpPr>
              <a:spLocks noChangeShapeType="1"/>
            </p:cNvSpPr>
            <p:nvPr/>
          </p:nvSpPr>
          <p:spPr bwMode="auto">
            <a:xfrm>
              <a:off x="136" y="2177"/>
              <a:ext cx="48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04178" name="Line 18"/>
            <p:cNvSpPr>
              <a:spLocks noChangeShapeType="1"/>
            </p:cNvSpPr>
            <p:nvPr/>
          </p:nvSpPr>
          <p:spPr bwMode="auto">
            <a:xfrm>
              <a:off x="136" y="3200"/>
              <a:ext cx="489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04179" name="Line 19"/>
            <p:cNvSpPr>
              <a:spLocks noChangeShapeType="1"/>
            </p:cNvSpPr>
            <p:nvPr/>
          </p:nvSpPr>
          <p:spPr bwMode="auto">
            <a:xfrm>
              <a:off x="136" y="1154"/>
              <a:ext cx="0" cy="204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04180" name="Line 20"/>
            <p:cNvSpPr>
              <a:spLocks noChangeShapeType="1"/>
            </p:cNvSpPr>
            <p:nvPr/>
          </p:nvSpPr>
          <p:spPr bwMode="auto">
            <a:xfrm>
              <a:off x="1360" y="1154"/>
              <a:ext cx="0" cy="204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04181" name="Line 21"/>
            <p:cNvSpPr>
              <a:spLocks noChangeShapeType="1"/>
            </p:cNvSpPr>
            <p:nvPr/>
          </p:nvSpPr>
          <p:spPr bwMode="auto">
            <a:xfrm>
              <a:off x="2584" y="1154"/>
              <a:ext cx="0" cy="204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04182" name="Line 22"/>
            <p:cNvSpPr>
              <a:spLocks noChangeShapeType="1"/>
            </p:cNvSpPr>
            <p:nvPr/>
          </p:nvSpPr>
          <p:spPr bwMode="auto">
            <a:xfrm>
              <a:off x="3808" y="1154"/>
              <a:ext cx="0" cy="204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04183" name="Line 23"/>
            <p:cNvSpPr>
              <a:spLocks noChangeShapeType="1"/>
            </p:cNvSpPr>
            <p:nvPr/>
          </p:nvSpPr>
          <p:spPr bwMode="auto">
            <a:xfrm>
              <a:off x="5032" y="1154"/>
              <a:ext cx="0" cy="204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04184" name="Line 24"/>
            <p:cNvSpPr>
              <a:spLocks noChangeShapeType="1"/>
            </p:cNvSpPr>
            <p:nvPr/>
          </p:nvSpPr>
          <p:spPr bwMode="auto">
            <a:xfrm flipH="1" flipV="1">
              <a:off x="3809" y="1930"/>
              <a:ext cx="1224" cy="22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04185" name="Line 25"/>
            <p:cNvSpPr>
              <a:spLocks noChangeShapeType="1"/>
            </p:cNvSpPr>
            <p:nvPr/>
          </p:nvSpPr>
          <p:spPr bwMode="auto">
            <a:xfrm flipH="1" flipV="1">
              <a:off x="2584" y="1703"/>
              <a:ext cx="1225" cy="22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04186" name="Line 26"/>
            <p:cNvSpPr>
              <a:spLocks noChangeShapeType="1"/>
            </p:cNvSpPr>
            <p:nvPr/>
          </p:nvSpPr>
          <p:spPr bwMode="auto">
            <a:xfrm flipH="1" flipV="1">
              <a:off x="1359" y="1431"/>
              <a:ext cx="1225" cy="27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04187" name="Line 27"/>
            <p:cNvSpPr>
              <a:spLocks noChangeShapeType="1"/>
            </p:cNvSpPr>
            <p:nvPr/>
          </p:nvSpPr>
          <p:spPr bwMode="auto">
            <a:xfrm flipH="1" flipV="1">
              <a:off x="135" y="1159"/>
              <a:ext cx="1224" cy="27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04188" name="Line 28"/>
            <p:cNvSpPr>
              <a:spLocks noChangeShapeType="1"/>
            </p:cNvSpPr>
            <p:nvPr/>
          </p:nvSpPr>
          <p:spPr bwMode="auto">
            <a:xfrm flipH="1" flipV="1">
              <a:off x="3809" y="2338"/>
              <a:ext cx="1224" cy="1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04189" name="Line 29"/>
            <p:cNvSpPr>
              <a:spLocks noChangeShapeType="1"/>
            </p:cNvSpPr>
            <p:nvPr/>
          </p:nvSpPr>
          <p:spPr bwMode="auto">
            <a:xfrm flipH="1">
              <a:off x="2584" y="2338"/>
              <a:ext cx="1225" cy="72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04190" name="Line 30"/>
            <p:cNvSpPr>
              <a:spLocks noChangeShapeType="1"/>
            </p:cNvSpPr>
            <p:nvPr/>
          </p:nvSpPr>
          <p:spPr bwMode="auto">
            <a:xfrm flipH="1" flipV="1">
              <a:off x="2448" y="2384"/>
              <a:ext cx="136" cy="6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04191" name="Line 31"/>
            <p:cNvSpPr>
              <a:spLocks noChangeShapeType="1"/>
            </p:cNvSpPr>
            <p:nvPr/>
          </p:nvSpPr>
          <p:spPr bwMode="auto">
            <a:xfrm flipH="1">
              <a:off x="2176" y="2384"/>
              <a:ext cx="272" cy="49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04192" name="Line 32"/>
            <p:cNvSpPr>
              <a:spLocks noChangeShapeType="1"/>
            </p:cNvSpPr>
            <p:nvPr/>
          </p:nvSpPr>
          <p:spPr bwMode="auto">
            <a:xfrm flipH="1" flipV="1">
              <a:off x="2040" y="2520"/>
              <a:ext cx="136" cy="36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04193" name="Line 33"/>
            <p:cNvSpPr>
              <a:spLocks noChangeShapeType="1"/>
            </p:cNvSpPr>
            <p:nvPr/>
          </p:nvSpPr>
          <p:spPr bwMode="auto">
            <a:xfrm flipH="1">
              <a:off x="1858" y="2520"/>
              <a:ext cx="182" cy="36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04194" name="Line 34"/>
            <p:cNvSpPr>
              <a:spLocks noChangeShapeType="1"/>
            </p:cNvSpPr>
            <p:nvPr/>
          </p:nvSpPr>
          <p:spPr bwMode="auto">
            <a:xfrm flipH="1" flipV="1">
              <a:off x="1722" y="2520"/>
              <a:ext cx="136" cy="36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04195" name="Line 35"/>
            <p:cNvSpPr>
              <a:spLocks noChangeShapeType="1"/>
            </p:cNvSpPr>
            <p:nvPr/>
          </p:nvSpPr>
          <p:spPr bwMode="auto">
            <a:xfrm flipH="1">
              <a:off x="1586" y="2520"/>
              <a:ext cx="136" cy="27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04196" name="Line 36"/>
            <p:cNvSpPr>
              <a:spLocks noChangeShapeType="1"/>
            </p:cNvSpPr>
            <p:nvPr/>
          </p:nvSpPr>
          <p:spPr bwMode="auto">
            <a:xfrm flipH="1" flipV="1">
              <a:off x="1359" y="2610"/>
              <a:ext cx="227" cy="1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04198" name="Rectangle 38"/>
            <p:cNvSpPr>
              <a:spLocks noChangeArrowheads="1"/>
            </p:cNvSpPr>
            <p:nvPr/>
          </p:nvSpPr>
          <p:spPr bwMode="auto">
            <a:xfrm>
              <a:off x="3809" y="3381"/>
              <a:ext cx="1224" cy="326"/>
            </a:xfrm>
            <a:prstGeom prst="rect">
              <a:avLst/>
            </a:prstGeom>
            <a:noFill/>
            <a:ln w="2540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/>
            <a:lstStyle>
              <a:lvl1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1pPr>
              <a:lvl2pPr marL="37931725" indent="-37474525"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2pPr>
              <a:lvl3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3pPr>
              <a:lvl4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4pPr>
              <a:lvl5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9pPr>
            </a:lstStyle>
            <a:p>
              <a:pPr algn="l">
                <a:spcBef>
                  <a:spcPct val="20000"/>
                </a:spcBef>
                <a:buClr>
                  <a:srgbClr val="FF0000"/>
                </a:buClr>
                <a:buSzPct val="100000"/>
              </a:pPr>
              <a:r>
                <a:rPr lang="en-US" altLang="zh-TW" sz="280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       D1</a:t>
              </a:r>
            </a:p>
          </p:txBody>
        </p:sp>
        <p:sp>
          <p:nvSpPr>
            <p:cNvPr id="604199" name="Rectangle 39"/>
            <p:cNvSpPr>
              <a:spLocks noChangeArrowheads="1"/>
            </p:cNvSpPr>
            <p:nvPr/>
          </p:nvSpPr>
          <p:spPr bwMode="auto">
            <a:xfrm>
              <a:off x="2584" y="3381"/>
              <a:ext cx="1225" cy="326"/>
            </a:xfrm>
            <a:prstGeom prst="rect">
              <a:avLst/>
            </a:prstGeom>
            <a:noFill/>
            <a:ln w="2540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/>
            <a:lstStyle>
              <a:lvl1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1pPr>
              <a:lvl2pPr marL="37931725" indent="-37474525"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2pPr>
              <a:lvl3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3pPr>
              <a:lvl4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4pPr>
              <a:lvl5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9pPr>
            </a:lstStyle>
            <a:p>
              <a:pPr algn="l">
                <a:spcBef>
                  <a:spcPct val="20000"/>
                </a:spcBef>
                <a:buClr>
                  <a:srgbClr val="FF0000"/>
                </a:buClr>
                <a:buSzPct val="100000"/>
              </a:pPr>
              <a:r>
                <a:rPr lang="en-US" altLang="zh-TW" sz="280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        D2</a:t>
              </a:r>
            </a:p>
          </p:txBody>
        </p:sp>
        <p:sp>
          <p:nvSpPr>
            <p:cNvPr id="604200" name="Rectangle 40"/>
            <p:cNvSpPr>
              <a:spLocks noChangeArrowheads="1"/>
            </p:cNvSpPr>
            <p:nvPr/>
          </p:nvSpPr>
          <p:spPr bwMode="auto">
            <a:xfrm>
              <a:off x="1360" y="3381"/>
              <a:ext cx="1224" cy="326"/>
            </a:xfrm>
            <a:prstGeom prst="rect">
              <a:avLst/>
            </a:prstGeom>
            <a:noFill/>
            <a:ln w="2540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/>
            <a:lstStyle>
              <a:lvl1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1pPr>
              <a:lvl2pPr marL="37931725" indent="-37474525"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2pPr>
              <a:lvl3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3pPr>
              <a:lvl4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4pPr>
              <a:lvl5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9pPr>
            </a:lstStyle>
            <a:p>
              <a:pPr algn="l">
                <a:spcBef>
                  <a:spcPct val="20000"/>
                </a:spcBef>
                <a:buClr>
                  <a:srgbClr val="FF0000"/>
                </a:buClr>
                <a:buSzPct val="100000"/>
              </a:pPr>
              <a:r>
                <a:rPr lang="en-US" altLang="zh-TW" sz="280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       D3</a:t>
              </a:r>
            </a:p>
          </p:txBody>
        </p:sp>
        <p:sp>
          <p:nvSpPr>
            <p:cNvPr id="604201" name="Rectangle 41"/>
            <p:cNvSpPr>
              <a:spLocks noChangeArrowheads="1"/>
            </p:cNvSpPr>
            <p:nvPr/>
          </p:nvSpPr>
          <p:spPr bwMode="auto">
            <a:xfrm>
              <a:off x="135" y="3381"/>
              <a:ext cx="1225" cy="326"/>
            </a:xfrm>
            <a:prstGeom prst="rect">
              <a:avLst/>
            </a:prstGeom>
            <a:noFill/>
            <a:ln w="2540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/>
            <a:lstStyle>
              <a:lvl1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1pPr>
              <a:lvl2pPr marL="37931725" indent="-37474525"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2pPr>
              <a:lvl3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3pPr>
              <a:lvl4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4pPr>
              <a:lvl5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9pPr>
            </a:lstStyle>
            <a:p>
              <a:pPr algn="l">
                <a:spcBef>
                  <a:spcPct val="20000"/>
                </a:spcBef>
                <a:buClr>
                  <a:srgbClr val="FF0000"/>
                </a:buClr>
                <a:buSzPct val="100000"/>
              </a:pPr>
              <a:r>
                <a:rPr lang="en-US" altLang="zh-TW" sz="280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       D4</a:t>
              </a:r>
            </a:p>
          </p:txBody>
        </p:sp>
        <p:sp>
          <p:nvSpPr>
            <p:cNvPr id="604202" name="Line 42"/>
            <p:cNvSpPr>
              <a:spLocks noChangeShapeType="1"/>
            </p:cNvSpPr>
            <p:nvPr/>
          </p:nvSpPr>
          <p:spPr bwMode="auto">
            <a:xfrm>
              <a:off x="135" y="3381"/>
              <a:ext cx="4898" cy="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04203" name="Line 43"/>
            <p:cNvSpPr>
              <a:spLocks noChangeShapeType="1"/>
            </p:cNvSpPr>
            <p:nvPr/>
          </p:nvSpPr>
          <p:spPr bwMode="auto">
            <a:xfrm>
              <a:off x="135" y="3707"/>
              <a:ext cx="4898" cy="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04204" name="Line 44"/>
            <p:cNvSpPr>
              <a:spLocks noChangeShapeType="1"/>
            </p:cNvSpPr>
            <p:nvPr/>
          </p:nvSpPr>
          <p:spPr bwMode="auto">
            <a:xfrm>
              <a:off x="135" y="3381"/>
              <a:ext cx="0" cy="326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04205" name="Line 45"/>
            <p:cNvSpPr>
              <a:spLocks noChangeShapeType="1"/>
            </p:cNvSpPr>
            <p:nvPr/>
          </p:nvSpPr>
          <p:spPr bwMode="auto">
            <a:xfrm>
              <a:off x="1360" y="3381"/>
              <a:ext cx="0" cy="326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04206" name="Line 46"/>
            <p:cNvSpPr>
              <a:spLocks noChangeShapeType="1"/>
            </p:cNvSpPr>
            <p:nvPr/>
          </p:nvSpPr>
          <p:spPr bwMode="auto">
            <a:xfrm>
              <a:off x="2584" y="3381"/>
              <a:ext cx="0" cy="326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04207" name="Line 47"/>
            <p:cNvSpPr>
              <a:spLocks noChangeShapeType="1"/>
            </p:cNvSpPr>
            <p:nvPr/>
          </p:nvSpPr>
          <p:spPr bwMode="auto">
            <a:xfrm>
              <a:off x="3809" y="3381"/>
              <a:ext cx="0" cy="326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04208" name="Line 48"/>
            <p:cNvSpPr>
              <a:spLocks noChangeShapeType="1"/>
            </p:cNvSpPr>
            <p:nvPr/>
          </p:nvSpPr>
          <p:spPr bwMode="auto">
            <a:xfrm>
              <a:off x="5033" y="3381"/>
              <a:ext cx="0" cy="326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04209" name="Line 49"/>
            <p:cNvSpPr>
              <a:spLocks noChangeShapeType="1"/>
            </p:cNvSpPr>
            <p:nvPr/>
          </p:nvSpPr>
          <p:spPr bwMode="auto">
            <a:xfrm flipH="1">
              <a:off x="544" y="3830"/>
              <a:ext cx="3946" cy="0"/>
            </a:xfrm>
            <a:prstGeom prst="line">
              <a:avLst/>
            </a:prstGeom>
            <a:noFill/>
            <a:ln w="5080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04210" name="Text Box 50"/>
            <p:cNvSpPr txBox="1">
              <a:spLocks noChangeArrowheads="1"/>
            </p:cNvSpPr>
            <p:nvPr/>
          </p:nvSpPr>
          <p:spPr bwMode="auto">
            <a:xfrm>
              <a:off x="5035" y="1154"/>
              <a:ext cx="289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eaVert" wrap="none">
              <a:spAutoFit/>
            </a:bodyPr>
            <a:lstStyle>
              <a:lvl1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1pPr>
              <a:lvl2pPr marL="37931725" indent="-37474525"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2pPr>
              <a:lvl3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3pPr>
              <a:lvl4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4pPr>
              <a:lvl5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9pPr>
            </a:lstStyle>
            <a:p>
              <a:pPr algn="l" eaLnBrk="1" hangingPunct="1"/>
              <a:r>
                <a:rPr lang="zh-TW" altLang="en-US" sz="180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高</a:t>
              </a:r>
            </a:p>
          </p:txBody>
        </p:sp>
        <p:sp>
          <p:nvSpPr>
            <p:cNvPr id="604211" name="Text Box 51"/>
            <p:cNvSpPr txBox="1">
              <a:spLocks noChangeArrowheads="1"/>
            </p:cNvSpPr>
            <p:nvPr/>
          </p:nvSpPr>
          <p:spPr bwMode="auto">
            <a:xfrm>
              <a:off x="5035" y="2197"/>
              <a:ext cx="289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eaVert" wrap="none">
              <a:spAutoFit/>
            </a:bodyPr>
            <a:lstStyle>
              <a:lvl1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1pPr>
              <a:lvl2pPr marL="37931725" indent="-37474525"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2pPr>
              <a:lvl3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3pPr>
              <a:lvl4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4pPr>
              <a:lvl5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9pPr>
            </a:lstStyle>
            <a:p>
              <a:pPr algn="l" eaLnBrk="1" hangingPunct="1"/>
              <a:r>
                <a:rPr lang="zh-TW" altLang="en-US" sz="180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高</a:t>
              </a:r>
            </a:p>
          </p:txBody>
        </p:sp>
        <p:sp>
          <p:nvSpPr>
            <p:cNvPr id="604212" name="Text Box 52"/>
            <p:cNvSpPr txBox="1">
              <a:spLocks noChangeArrowheads="1"/>
            </p:cNvSpPr>
            <p:nvPr/>
          </p:nvSpPr>
          <p:spPr bwMode="auto">
            <a:xfrm>
              <a:off x="5035" y="1971"/>
              <a:ext cx="289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eaVert" wrap="none">
              <a:spAutoFit/>
            </a:bodyPr>
            <a:lstStyle>
              <a:lvl1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1pPr>
              <a:lvl2pPr marL="37931725" indent="-37474525"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2pPr>
              <a:lvl3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3pPr>
              <a:lvl4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4pPr>
              <a:lvl5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9pPr>
            </a:lstStyle>
            <a:p>
              <a:pPr algn="l" eaLnBrk="1" hangingPunct="1"/>
              <a:r>
                <a:rPr lang="zh-TW" altLang="en-US" sz="180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低</a:t>
              </a:r>
            </a:p>
          </p:txBody>
        </p:sp>
        <p:sp>
          <p:nvSpPr>
            <p:cNvPr id="604213" name="Text Box 53"/>
            <p:cNvSpPr txBox="1">
              <a:spLocks noChangeArrowheads="1"/>
            </p:cNvSpPr>
            <p:nvPr/>
          </p:nvSpPr>
          <p:spPr bwMode="auto">
            <a:xfrm>
              <a:off x="5035" y="3014"/>
              <a:ext cx="289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eaVert" wrap="none">
              <a:spAutoFit/>
            </a:bodyPr>
            <a:lstStyle>
              <a:lvl1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1pPr>
              <a:lvl2pPr marL="37931725" indent="-37474525"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2pPr>
              <a:lvl3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3pPr>
              <a:lvl4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4pPr>
              <a:lvl5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9pPr>
            </a:lstStyle>
            <a:p>
              <a:pPr algn="l" eaLnBrk="1" hangingPunct="1"/>
              <a:r>
                <a:rPr lang="zh-TW" altLang="en-US" sz="180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低</a:t>
              </a:r>
            </a:p>
          </p:txBody>
        </p:sp>
        <p:sp>
          <p:nvSpPr>
            <p:cNvPr id="604214" name="Line 54"/>
            <p:cNvSpPr>
              <a:spLocks noChangeShapeType="1"/>
            </p:cNvSpPr>
            <p:nvPr/>
          </p:nvSpPr>
          <p:spPr bwMode="auto">
            <a:xfrm flipV="1">
              <a:off x="5171" y="2424"/>
              <a:ext cx="0" cy="59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04215" name="Line 55"/>
            <p:cNvSpPr>
              <a:spLocks noChangeShapeType="1"/>
            </p:cNvSpPr>
            <p:nvPr/>
          </p:nvSpPr>
          <p:spPr bwMode="auto">
            <a:xfrm flipV="1">
              <a:off x="5171" y="1381"/>
              <a:ext cx="0" cy="59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04216" name="Line 56"/>
            <p:cNvSpPr>
              <a:spLocks noChangeShapeType="1"/>
            </p:cNvSpPr>
            <p:nvPr/>
          </p:nvSpPr>
          <p:spPr bwMode="auto">
            <a:xfrm flipH="1" flipV="1">
              <a:off x="136" y="2197"/>
              <a:ext cx="1225" cy="40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04217" name="Line 57"/>
            <p:cNvSpPr>
              <a:spLocks noChangeShapeType="1"/>
            </p:cNvSpPr>
            <p:nvPr/>
          </p:nvSpPr>
          <p:spPr bwMode="auto">
            <a:xfrm flipH="1">
              <a:off x="136" y="2606"/>
              <a:ext cx="1225" cy="58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04218" name="Text Box 58"/>
            <p:cNvSpPr txBox="1">
              <a:spLocks noChangeArrowheads="1"/>
            </p:cNvSpPr>
            <p:nvPr/>
          </p:nvSpPr>
          <p:spPr bwMode="auto">
            <a:xfrm rot="1230079">
              <a:off x="590" y="2239"/>
              <a:ext cx="756" cy="25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1pPr>
              <a:lvl2pPr marL="37931725" indent="-37474525"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2pPr>
              <a:lvl3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3pPr>
              <a:lvl4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4pPr>
              <a:lvl5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9pPr>
            </a:lstStyle>
            <a:p>
              <a:pPr algn="l" eaLnBrk="1" hangingPunct="1"/>
              <a:r>
                <a:rPr lang="zh-TW" altLang="en-US" sz="2000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理想志工</a:t>
              </a:r>
            </a:p>
          </p:txBody>
        </p:sp>
        <p:sp>
          <p:nvSpPr>
            <p:cNvPr id="604219" name="Text Box 59"/>
            <p:cNvSpPr txBox="1">
              <a:spLocks noChangeArrowheads="1"/>
            </p:cNvSpPr>
            <p:nvPr/>
          </p:nvSpPr>
          <p:spPr bwMode="auto">
            <a:xfrm rot="1320042">
              <a:off x="283" y="2316"/>
              <a:ext cx="543" cy="25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1pPr>
              <a:lvl2pPr marL="37931725" indent="-37474525"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2pPr>
              <a:lvl3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3pPr>
              <a:lvl4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4pPr>
              <a:lvl5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9pPr>
            </a:lstStyle>
            <a:p>
              <a:pPr algn="l" eaLnBrk="1" hangingPunct="1"/>
              <a:r>
                <a:rPr lang="en-US" altLang="zh-TW" sz="2000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(</a:t>
              </a:r>
              <a:r>
                <a:rPr lang="zh-TW" altLang="en-US" sz="2000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少數</a:t>
              </a:r>
              <a:r>
                <a:rPr lang="en-US" altLang="zh-TW" sz="2000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)</a:t>
              </a:r>
            </a:p>
          </p:txBody>
        </p:sp>
        <p:sp>
          <p:nvSpPr>
            <p:cNvPr id="604220" name="Text Box 60"/>
            <p:cNvSpPr txBox="1">
              <a:spLocks noChangeArrowheads="1"/>
            </p:cNvSpPr>
            <p:nvPr/>
          </p:nvSpPr>
          <p:spPr bwMode="auto">
            <a:xfrm rot="19925422">
              <a:off x="166" y="2671"/>
              <a:ext cx="1076" cy="25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1pPr>
              <a:lvl2pPr marL="37931725" indent="-37474525"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2pPr>
              <a:lvl3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3pPr>
              <a:lvl4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4pPr>
              <a:lvl5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9pPr>
            </a:lstStyle>
            <a:p>
              <a:pPr algn="l" eaLnBrk="1" hangingPunct="1"/>
              <a:r>
                <a:rPr lang="zh-TW" altLang="en-US" sz="2000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不冷不熱信徒</a:t>
              </a:r>
            </a:p>
          </p:txBody>
        </p:sp>
        <p:sp>
          <p:nvSpPr>
            <p:cNvPr id="604221" name="Text Box 61"/>
            <p:cNvSpPr txBox="1">
              <a:spLocks noChangeArrowheads="1"/>
            </p:cNvSpPr>
            <p:nvPr/>
          </p:nvSpPr>
          <p:spPr bwMode="auto">
            <a:xfrm rot="-1860708">
              <a:off x="714" y="2828"/>
              <a:ext cx="543" cy="25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1pPr>
              <a:lvl2pPr marL="37931725" indent="-37474525"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2pPr>
              <a:lvl3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3pPr>
              <a:lvl4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4pPr>
              <a:lvl5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9pPr>
            </a:lstStyle>
            <a:p>
              <a:pPr algn="l" eaLnBrk="1" hangingPunct="1"/>
              <a:r>
                <a:rPr lang="en-US" altLang="zh-TW" sz="200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(</a:t>
              </a:r>
              <a:r>
                <a:rPr lang="zh-TW" altLang="en-US" sz="200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多數</a:t>
              </a:r>
              <a:r>
                <a:rPr lang="en-US" altLang="zh-TW" sz="200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)</a:t>
              </a:r>
            </a:p>
          </p:txBody>
        </p:sp>
        <p:sp>
          <p:nvSpPr>
            <p:cNvPr id="604222" name="Text Box 62"/>
            <p:cNvSpPr txBox="1">
              <a:spLocks noChangeArrowheads="1"/>
            </p:cNvSpPr>
            <p:nvPr/>
          </p:nvSpPr>
          <p:spPr bwMode="auto">
            <a:xfrm>
              <a:off x="0" y="4032"/>
              <a:ext cx="526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1pPr>
              <a:lvl2pPr marL="37931725" indent="-37474525"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2pPr>
              <a:lvl3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3pPr>
              <a:lvl4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4pPr>
              <a:lvl5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endParaRPr lang="en-US" alt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604223" name="Text Box 63"/>
            <p:cNvSpPr txBox="1">
              <a:spLocks noChangeArrowheads="1"/>
            </p:cNvSpPr>
            <p:nvPr/>
          </p:nvSpPr>
          <p:spPr bwMode="auto">
            <a:xfrm>
              <a:off x="91" y="3830"/>
              <a:ext cx="54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1pPr>
              <a:lvl2pPr marL="37931725" indent="-37474525"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2pPr>
              <a:lvl3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3pPr>
              <a:lvl4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4pPr>
              <a:lvl5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zh-TW" sz="180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 3</a:t>
              </a:r>
              <a:r>
                <a:rPr lang="zh-TW" altLang="en-US" sz="180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年以上信徒                </a:t>
              </a:r>
              <a:r>
                <a:rPr lang="en-US" altLang="zh-TW" sz="180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2~3</a:t>
              </a:r>
              <a:r>
                <a:rPr lang="zh-TW" altLang="en-US" sz="180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年信徒                </a:t>
              </a:r>
              <a:r>
                <a:rPr lang="en-US" altLang="zh-TW" sz="180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1~2</a:t>
              </a:r>
              <a:r>
                <a:rPr lang="zh-TW" altLang="en-US" sz="180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年初信者       慕道者與一年以下初信者</a:t>
              </a:r>
            </a:p>
          </p:txBody>
        </p:sp>
        <p:sp>
          <p:nvSpPr>
            <p:cNvPr id="604224" name="Text Box 64"/>
            <p:cNvSpPr txBox="1">
              <a:spLocks noChangeArrowheads="1"/>
            </p:cNvSpPr>
            <p:nvPr/>
          </p:nvSpPr>
          <p:spPr bwMode="auto">
            <a:xfrm>
              <a:off x="5239" y="1344"/>
              <a:ext cx="346" cy="9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eaVert">
              <a:spAutoFit/>
            </a:bodyPr>
            <a:lstStyle>
              <a:lvl1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1pPr>
              <a:lvl2pPr marL="37931725" indent="-37474525"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2pPr>
              <a:lvl3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3pPr>
              <a:lvl4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4pPr>
              <a:lvl5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zh-TW" altLang="en-US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屬靈知識</a:t>
              </a:r>
            </a:p>
          </p:txBody>
        </p:sp>
        <p:sp>
          <p:nvSpPr>
            <p:cNvPr id="604225" name="Text Box 65"/>
            <p:cNvSpPr txBox="1">
              <a:spLocks noChangeArrowheads="1"/>
            </p:cNvSpPr>
            <p:nvPr/>
          </p:nvSpPr>
          <p:spPr bwMode="auto">
            <a:xfrm>
              <a:off x="5256" y="2432"/>
              <a:ext cx="346" cy="9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eaVert">
              <a:spAutoFit/>
            </a:bodyPr>
            <a:lstStyle>
              <a:lvl1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1pPr>
              <a:lvl2pPr marL="37931725" indent="-37474525"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2pPr>
              <a:lvl3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3pPr>
              <a:lvl4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4pPr>
              <a:lvl5pPr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bg2"/>
                  </a:solidFill>
                  <a:latin typeface="Times New Roman" charset="0"/>
                  <a:ea typeface="標楷體" pitchFamily="65" charset="-12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zh-TW" altLang="en-US" dirty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參與意願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42787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0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333375"/>
            <a:ext cx="7772400" cy="1143000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zh-TW" altLang="en-US" sz="48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教會青年的發展階段</a:t>
            </a:r>
          </a:p>
        </p:txBody>
      </p:sp>
      <p:sp>
        <p:nvSpPr>
          <p:cNvPr id="614406" name="Rectangle 6"/>
          <p:cNvSpPr>
            <a:spLocks noChangeArrowheads="1"/>
          </p:cNvSpPr>
          <p:nvPr/>
        </p:nvSpPr>
        <p:spPr bwMode="auto">
          <a:xfrm>
            <a:off x="568325" y="6019800"/>
            <a:ext cx="1905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14407" name="Rectangle 7"/>
          <p:cNvSpPr>
            <a:spLocks noChangeArrowheads="1"/>
          </p:cNvSpPr>
          <p:nvPr/>
        </p:nvSpPr>
        <p:spPr bwMode="auto">
          <a:xfrm>
            <a:off x="3006725" y="60198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14408" name="Rectangle 8"/>
          <p:cNvSpPr>
            <a:spLocks noChangeArrowheads="1"/>
          </p:cNvSpPr>
          <p:nvPr/>
        </p:nvSpPr>
        <p:spPr bwMode="auto">
          <a:xfrm>
            <a:off x="6323013" y="3455988"/>
            <a:ext cx="1943100" cy="1624012"/>
          </a:xfrm>
          <a:prstGeom prst="rect">
            <a:avLst/>
          </a:prstGeom>
          <a:solidFill>
            <a:srgbClr val="339966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l">
              <a:spcBef>
                <a:spcPct val="20000"/>
              </a:spcBef>
              <a:buClr>
                <a:srgbClr val="FF0000"/>
              </a:buClr>
              <a:buSzPct val="100000"/>
            </a:pPr>
            <a:endParaRPr lang="en-US" altLang="en-US" sz="28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14409" name="Rectangle 9"/>
          <p:cNvSpPr>
            <a:spLocks noChangeArrowheads="1"/>
          </p:cNvSpPr>
          <p:nvPr/>
        </p:nvSpPr>
        <p:spPr bwMode="auto">
          <a:xfrm>
            <a:off x="4379913" y="3455988"/>
            <a:ext cx="1943100" cy="1624012"/>
          </a:xfrm>
          <a:prstGeom prst="rect">
            <a:avLst/>
          </a:prstGeom>
          <a:solidFill>
            <a:srgbClr val="339966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l">
              <a:spcBef>
                <a:spcPct val="20000"/>
              </a:spcBef>
              <a:buClr>
                <a:srgbClr val="FF0000"/>
              </a:buClr>
              <a:buSzPct val="100000"/>
            </a:pPr>
            <a:endParaRPr lang="en-US" altLang="en-US" sz="28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14410" name="Rectangle 10"/>
          <p:cNvSpPr>
            <a:spLocks noChangeArrowheads="1"/>
          </p:cNvSpPr>
          <p:nvPr/>
        </p:nvSpPr>
        <p:spPr bwMode="auto">
          <a:xfrm>
            <a:off x="2436813" y="3455988"/>
            <a:ext cx="1943100" cy="1624012"/>
          </a:xfrm>
          <a:prstGeom prst="rect">
            <a:avLst/>
          </a:prstGeom>
          <a:solidFill>
            <a:srgbClr val="339966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l">
              <a:spcBef>
                <a:spcPct val="20000"/>
              </a:spcBef>
              <a:buClr>
                <a:srgbClr val="FF0000"/>
              </a:buClr>
              <a:buSzPct val="100000"/>
            </a:pPr>
            <a:endParaRPr lang="en-US" altLang="en-US" sz="28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14411" name="Rectangle 11"/>
          <p:cNvSpPr>
            <a:spLocks noChangeArrowheads="1"/>
          </p:cNvSpPr>
          <p:nvPr/>
        </p:nvSpPr>
        <p:spPr bwMode="auto">
          <a:xfrm>
            <a:off x="493713" y="3455988"/>
            <a:ext cx="1943100" cy="1624012"/>
          </a:xfrm>
          <a:prstGeom prst="rect">
            <a:avLst/>
          </a:prstGeom>
          <a:solidFill>
            <a:srgbClr val="339966"/>
          </a:solidFill>
          <a:ln w="38100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l">
              <a:spcBef>
                <a:spcPct val="20000"/>
              </a:spcBef>
              <a:buClr>
                <a:srgbClr val="FF0000"/>
              </a:buClr>
              <a:buSzPct val="100000"/>
            </a:pPr>
            <a:endParaRPr lang="en-US" altLang="en-US" sz="20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14412" name="Rectangle 12"/>
          <p:cNvSpPr>
            <a:spLocks noChangeArrowheads="1"/>
          </p:cNvSpPr>
          <p:nvPr/>
        </p:nvSpPr>
        <p:spPr bwMode="auto">
          <a:xfrm>
            <a:off x="6326188" y="1831975"/>
            <a:ext cx="1943100" cy="1624013"/>
          </a:xfrm>
          <a:prstGeom prst="rect">
            <a:avLst/>
          </a:prstGeom>
          <a:solidFill>
            <a:srgbClr val="339966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l">
              <a:spcBef>
                <a:spcPct val="20000"/>
              </a:spcBef>
              <a:buClr>
                <a:srgbClr val="FF0000"/>
              </a:buClr>
              <a:buSzPct val="100000"/>
            </a:pPr>
            <a:endParaRPr lang="en-US" altLang="en-US" sz="28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14413" name="Rectangle 13"/>
          <p:cNvSpPr>
            <a:spLocks noChangeArrowheads="1"/>
          </p:cNvSpPr>
          <p:nvPr/>
        </p:nvSpPr>
        <p:spPr bwMode="auto">
          <a:xfrm>
            <a:off x="4379913" y="1831975"/>
            <a:ext cx="1943100" cy="1624013"/>
          </a:xfrm>
          <a:prstGeom prst="rect">
            <a:avLst/>
          </a:prstGeom>
          <a:solidFill>
            <a:srgbClr val="339966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l">
              <a:spcBef>
                <a:spcPct val="20000"/>
              </a:spcBef>
              <a:buClr>
                <a:srgbClr val="FF0000"/>
              </a:buClr>
              <a:buSzPct val="100000"/>
            </a:pPr>
            <a:endParaRPr lang="en-US" altLang="en-US" sz="28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14414" name="Rectangle 14"/>
          <p:cNvSpPr>
            <a:spLocks noChangeArrowheads="1"/>
          </p:cNvSpPr>
          <p:nvPr/>
        </p:nvSpPr>
        <p:spPr bwMode="auto">
          <a:xfrm>
            <a:off x="2436813" y="1831975"/>
            <a:ext cx="1943100" cy="1624013"/>
          </a:xfrm>
          <a:prstGeom prst="rect">
            <a:avLst/>
          </a:prstGeom>
          <a:solidFill>
            <a:srgbClr val="339966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l">
              <a:spcBef>
                <a:spcPct val="20000"/>
              </a:spcBef>
              <a:buClr>
                <a:srgbClr val="FF0000"/>
              </a:buClr>
              <a:buSzPct val="100000"/>
            </a:pPr>
            <a:endParaRPr lang="en-US" altLang="en-US" sz="28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14415" name="Rectangle 15"/>
          <p:cNvSpPr>
            <a:spLocks noChangeArrowheads="1"/>
          </p:cNvSpPr>
          <p:nvPr/>
        </p:nvSpPr>
        <p:spPr bwMode="auto">
          <a:xfrm>
            <a:off x="493713" y="1831975"/>
            <a:ext cx="1943100" cy="1624013"/>
          </a:xfrm>
          <a:prstGeom prst="rect">
            <a:avLst/>
          </a:prstGeom>
          <a:solidFill>
            <a:srgbClr val="339966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l">
              <a:spcBef>
                <a:spcPct val="20000"/>
              </a:spcBef>
              <a:buClr>
                <a:srgbClr val="FF0000"/>
              </a:buClr>
              <a:buSzPct val="100000"/>
            </a:pPr>
            <a:endParaRPr lang="en-US" altLang="en-US" sz="28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14416" name="Line 16"/>
          <p:cNvSpPr>
            <a:spLocks noChangeShapeType="1"/>
          </p:cNvSpPr>
          <p:nvPr/>
        </p:nvSpPr>
        <p:spPr bwMode="auto">
          <a:xfrm>
            <a:off x="493713" y="1831975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14417" name="Line 17"/>
          <p:cNvSpPr>
            <a:spLocks noChangeShapeType="1"/>
          </p:cNvSpPr>
          <p:nvPr/>
        </p:nvSpPr>
        <p:spPr bwMode="auto">
          <a:xfrm>
            <a:off x="493713" y="3455988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14418" name="Line 18"/>
          <p:cNvSpPr>
            <a:spLocks noChangeShapeType="1"/>
          </p:cNvSpPr>
          <p:nvPr/>
        </p:nvSpPr>
        <p:spPr bwMode="auto">
          <a:xfrm>
            <a:off x="493713" y="5080000"/>
            <a:ext cx="777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14419" name="Line 19"/>
          <p:cNvSpPr>
            <a:spLocks noChangeShapeType="1"/>
          </p:cNvSpPr>
          <p:nvPr/>
        </p:nvSpPr>
        <p:spPr bwMode="auto">
          <a:xfrm>
            <a:off x="493713" y="1831975"/>
            <a:ext cx="0" cy="3248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14420" name="Line 20"/>
          <p:cNvSpPr>
            <a:spLocks noChangeShapeType="1"/>
          </p:cNvSpPr>
          <p:nvPr/>
        </p:nvSpPr>
        <p:spPr bwMode="auto">
          <a:xfrm>
            <a:off x="2436813" y="1831975"/>
            <a:ext cx="0" cy="3248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14421" name="Line 21"/>
          <p:cNvSpPr>
            <a:spLocks noChangeShapeType="1"/>
          </p:cNvSpPr>
          <p:nvPr/>
        </p:nvSpPr>
        <p:spPr bwMode="auto">
          <a:xfrm>
            <a:off x="4379913" y="1831975"/>
            <a:ext cx="0" cy="3248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14422" name="Line 22"/>
          <p:cNvSpPr>
            <a:spLocks noChangeShapeType="1"/>
          </p:cNvSpPr>
          <p:nvPr/>
        </p:nvSpPr>
        <p:spPr bwMode="auto">
          <a:xfrm>
            <a:off x="6323013" y="1831975"/>
            <a:ext cx="0" cy="3248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14423" name="Line 23"/>
          <p:cNvSpPr>
            <a:spLocks noChangeShapeType="1"/>
          </p:cNvSpPr>
          <p:nvPr/>
        </p:nvSpPr>
        <p:spPr bwMode="auto">
          <a:xfrm>
            <a:off x="8266113" y="1831975"/>
            <a:ext cx="0" cy="3248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14424" name="Line 24"/>
          <p:cNvSpPr>
            <a:spLocks noChangeShapeType="1"/>
          </p:cNvSpPr>
          <p:nvPr/>
        </p:nvSpPr>
        <p:spPr bwMode="auto">
          <a:xfrm flipH="1" flipV="1">
            <a:off x="6324600" y="3063875"/>
            <a:ext cx="1943100" cy="3603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14425" name="Line 25"/>
          <p:cNvSpPr>
            <a:spLocks noChangeShapeType="1"/>
          </p:cNvSpPr>
          <p:nvPr/>
        </p:nvSpPr>
        <p:spPr bwMode="auto">
          <a:xfrm flipH="1" flipV="1">
            <a:off x="4379913" y="2703513"/>
            <a:ext cx="1944687" cy="3603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14426" name="Line 26"/>
          <p:cNvSpPr>
            <a:spLocks noChangeShapeType="1"/>
          </p:cNvSpPr>
          <p:nvPr/>
        </p:nvSpPr>
        <p:spPr bwMode="auto">
          <a:xfrm flipH="1" flipV="1">
            <a:off x="2435225" y="2271713"/>
            <a:ext cx="1944688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14427" name="Line 27"/>
          <p:cNvSpPr>
            <a:spLocks noChangeShapeType="1"/>
          </p:cNvSpPr>
          <p:nvPr/>
        </p:nvSpPr>
        <p:spPr bwMode="auto">
          <a:xfrm flipH="1" flipV="1">
            <a:off x="492125" y="1839913"/>
            <a:ext cx="1943100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14428" name="Line 28"/>
          <p:cNvSpPr>
            <a:spLocks noChangeShapeType="1"/>
          </p:cNvSpPr>
          <p:nvPr/>
        </p:nvSpPr>
        <p:spPr bwMode="auto">
          <a:xfrm flipH="1" flipV="1">
            <a:off x="6324600" y="3711575"/>
            <a:ext cx="1943100" cy="288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14429" name="Line 29"/>
          <p:cNvSpPr>
            <a:spLocks noChangeShapeType="1"/>
          </p:cNvSpPr>
          <p:nvPr/>
        </p:nvSpPr>
        <p:spPr bwMode="auto">
          <a:xfrm flipH="1">
            <a:off x="4379913" y="3711575"/>
            <a:ext cx="1944687" cy="11525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14430" name="Line 30"/>
          <p:cNvSpPr>
            <a:spLocks noChangeShapeType="1"/>
          </p:cNvSpPr>
          <p:nvPr/>
        </p:nvSpPr>
        <p:spPr bwMode="auto">
          <a:xfrm flipH="1" flipV="1">
            <a:off x="4164013" y="3784600"/>
            <a:ext cx="215900" cy="10795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14431" name="Line 31"/>
          <p:cNvSpPr>
            <a:spLocks noChangeShapeType="1"/>
          </p:cNvSpPr>
          <p:nvPr/>
        </p:nvSpPr>
        <p:spPr bwMode="auto">
          <a:xfrm flipH="1">
            <a:off x="3732213" y="3784600"/>
            <a:ext cx="431800" cy="7905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14432" name="Line 32"/>
          <p:cNvSpPr>
            <a:spLocks noChangeShapeType="1"/>
          </p:cNvSpPr>
          <p:nvPr/>
        </p:nvSpPr>
        <p:spPr bwMode="auto">
          <a:xfrm flipH="1" flipV="1">
            <a:off x="3516313" y="4000500"/>
            <a:ext cx="215900" cy="5762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14433" name="Line 33"/>
          <p:cNvSpPr>
            <a:spLocks noChangeShapeType="1"/>
          </p:cNvSpPr>
          <p:nvPr/>
        </p:nvSpPr>
        <p:spPr bwMode="auto">
          <a:xfrm flipH="1">
            <a:off x="3227388" y="4000500"/>
            <a:ext cx="288925" cy="5746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14434" name="Line 34"/>
          <p:cNvSpPr>
            <a:spLocks noChangeShapeType="1"/>
          </p:cNvSpPr>
          <p:nvPr/>
        </p:nvSpPr>
        <p:spPr bwMode="auto">
          <a:xfrm flipH="1" flipV="1">
            <a:off x="3011488" y="4000500"/>
            <a:ext cx="215900" cy="5762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14435" name="Line 35"/>
          <p:cNvSpPr>
            <a:spLocks noChangeShapeType="1"/>
          </p:cNvSpPr>
          <p:nvPr/>
        </p:nvSpPr>
        <p:spPr bwMode="auto">
          <a:xfrm flipH="1">
            <a:off x="2795588" y="4000500"/>
            <a:ext cx="215900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14436" name="Line 36"/>
          <p:cNvSpPr>
            <a:spLocks noChangeShapeType="1"/>
          </p:cNvSpPr>
          <p:nvPr/>
        </p:nvSpPr>
        <p:spPr bwMode="auto">
          <a:xfrm flipH="1" flipV="1">
            <a:off x="2435225" y="4143375"/>
            <a:ext cx="360363" cy="288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14437" name="Rectangle 37"/>
          <p:cNvSpPr>
            <a:spLocks noChangeArrowheads="1"/>
          </p:cNvSpPr>
          <p:nvPr/>
        </p:nvSpPr>
        <p:spPr bwMode="auto">
          <a:xfrm>
            <a:off x="6324600" y="5367338"/>
            <a:ext cx="1943100" cy="517525"/>
          </a:xfrm>
          <a:prstGeom prst="rect">
            <a:avLst/>
          </a:prstGeom>
          <a:noFill/>
          <a:ln w="254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l">
              <a:spcBef>
                <a:spcPct val="20000"/>
              </a:spcBef>
              <a:buClr>
                <a:srgbClr val="FF0000"/>
              </a:buClr>
              <a:buSzPct val="100000"/>
            </a:pPr>
            <a:r>
              <a:rPr lang="en-US" altLang="zh-TW" sz="2800">
                <a:effectLst>
                  <a:outerShdw blurRad="38100" dist="38100" dir="2700000" algn="tl">
                    <a:srgbClr val="FFFFFF"/>
                  </a:outerShdw>
                </a:effectLst>
              </a:rPr>
              <a:t>       D1</a:t>
            </a:r>
          </a:p>
        </p:txBody>
      </p:sp>
      <p:sp>
        <p:nvSpPr>
          <p:cNvPr id="614438" name="Rectangle 38"/>
          <p:cNvSpPr>
            <a:spLocks noChangeArrowheads="1"/>
          </p:cNvSpPr>
          <p:nvPr/>
        </p:nvSpPr>
        <p:spPr bwMode="auto">
          <a:xfrm>
            <a:off x="4379913" y="5367338"/>
            <a:ext cx="1944687" cy="517525"/>
          </a:xfrm>
          <a:prstGeom prst="rect">
            <a:avLst/>
          </a:prstGeom>
          <a:noFill/>
          <a:ln w="254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l">
              <a:spcBef>
                <a:spcPct val="20000"/>
              </a:spcBef>
              <a:buClr>
                <a:srgbClr val="FF0000"/>
              </a:buClr>
              <a:buSzPct val="100000"/>
            </a:pPr>
            <a:r>
              <a:rPr lang="en-US" altLang="zh-TW" sz="2800">
                <a:effectLst>
                  <a:outerShdw blurRad="38100" dist="38100" dir="2700000" algn="tl">
                    <a:srgbClr val="FFFFFF"/>
                  </a:outerShdw>
                </a:effectLst>
              </a:rPr>
              <a:t>        D2</a:t>
            </a:r>
          </a:p>
        </p:txBody>
      </p:sp>
      <p:sp>
        <p:nvSpPr>
          <p:cNvPr id="614439" name="Rectangle 39"/>
          <p:cNvSpPr>
            <a:spLocks noChangeArrowheads="1"/>
          </p:cNvSpPr>
          <p:nvPr/>
        </p:nvSpPr>
        <p:spPr bwMode="auto">
          <a:xfrm>
            <a:off x="2436813" y="5367338"/>
            <a:ext cx="1943100" cy="517525"/>
          </a:xfrm>
          <a:prstGeom prst="rect">
            <a:avLst/>
          </a:prstGeom>
          <a:noFill/>
          <a:ln w="254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l">
              <a:spcBef>
                <a:spcPct val="20000"/>
              </a:spcBef>
              <a:buClr>
                <a:srgbClr val="FF0000"/>
              </a:buClr>
              <a:buSzPct val="100000"/>
            </a:pPr>
            <a:r>
              <a:rPr lang="en-US" altLang="zh-TW" sz="2800">
                <a:effectLst>
                  <a:outerShdw blurRad="38100" dist="38100" dir="2700000" algn="tl">
                    <a:srgbClr val="FFFFFF"/>
                  </a:outerShdw>
                </a:effectLst>
              </a:rPr>
              <a:t>       D3</a:t>
            </a:r>
          </a:p>
        </p:txBody>
      </p:sp>
      <p:sp>
        <p:nvSpPr>
          <p:cNvPr id="614440" name="Rectangle 40"/>
          <p:cNvSpPr>
            <a:spLocks noChangeArrowheads="1"/>
          </p:cNvSpPr>
          <p:nvPr/>
        </p:nvSpPr>
        <p:spPr bwMode="auto">
          <a:xfrm>
            <a:off x="492125" y="5367338"/>
            <a:ext cx="1944688" cy="517525"/>
          </a:xfrm>
          <a:prstGeom prst="rect">
            <a:avLst/>
          </a:prstGeom>
          <a:noFill/>
          <a:ln w="254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l">
              <a:spcBef>
                <a:spcPct val="20000"/>
              </a:spcBef>
              <a:buClr>
                <a:srgbClr val="FF0000"/>
              </a:buClr>
              <a:buSzPct val="100000"/>
            </a:pPr>
            <a:r>
              <a:rPr lang="en-US" altLang="zh-TW" sz="2800">
                <a:effectLst>
                  <a:outerShdw blurRad="38100" dist="38100" dir="2700000" algn="tl">
                    <a:srgbClr val="FFFFFF"/>
                  </a:outerShdw>
                </a:effectLst>
              </a:rPr>
              <a:t>       D4</a:t>
            </a:r>
          </a:p>
        </p:txBody>
      </p:sp>
      <p:sp>
        <p:nvSpPr>
          <p:cNvPr id="614441" name="Line 41"/>
          <p:cNvSpPr>
            <a:spLocks noChangeShapeType="1"/>
          </p:cNvSpPr>
          <p:nvPr/>
        </p:nvSpPr>
        <p:spPr bwMode="auto">
          <a:xfrm>
            <a:off x="492125" y="5367338"/>
            <a:ext cx="77755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14442" name="Line 42"/>
          <p:cNvSpPr>
            <a:spLocks noChangeShapeType="1"/>
          </p:cNvSpPr>
          <p:nvPr/>
        </p:nvSpPr>
        <p:spPr bwMode="auto">
          <a:xfrm>
            <a:off x="492125" y="5884863"/>
            <a:ext cx="77755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14443" name="Line 43"/>
          <p:cNvSpPr>
            <a:spLocks noChangeShapeType="1"/>
          </p:cNvSpPr>
          <p:nvPr/>
        </p:nvSpPr>
        <p:spPr bwMode="auto">
          <a:xfrm>
            <a:off x="492125" y="5367338"/>
            <a:ext cx="0" cy="51752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14444" name="Line 44"/>
          <p:cNvSpPr>
            <a:spLocks noChangeShapeType="1"/>
          </p:cNvSpPr>
          <p:nvPr/>
        </p:nvSpPr>
        <p:spPr bwMode="auto">
          <a:xfrm>
            <a:off x="2436813" y="5367338"/>
            <a:ext cx="0" cy="51752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14445" name="Line 45"/>
          <p:cNvSpPr>
            <a:spLocks noChangeShapeType="1"/>
          </p:cNvSpPr>
          <p:nvPr/>
        </p:nvSpPr>
        <p:spPr bwMode="auto">
          <a:xfrm>
            <a:off x="4379913" y="5367338"/>
            <a:ext cx="0" cy="51752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14446" name="Line 46"/>
          <p:cNvSpPr>
            <a:spLocks noChangeShapeType="1"/>
          </p:cNvSpPr>
          <p:nvPr/>
        </p:nvSpPr>
        <p:spPr bwMode="auto">
          <a:xfrm>
            <a:off x="6324600" y="5367338"/>
            <a:ext cx="0" cy="51752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14447" name="Line 47"/>
          <p:cNvSpPr>
            <a:spLocks noChangeShapeType="1"/>
          </p:cNvSpPr>
          <p:nvPr/>
        </p:nvSpPr>
        <p:spPr bwMode="auto">
          <a:xfrm>
            <a:off x="8267700" y="5367338"/>
            <a:ext cx="0" cy="51752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14448" name="Line 48"/>
          <p:cNvSpPr>
            <a:spLocks noChangeShapeType="1"/>
          </p:cNvSpPr>
          <p:nvPr/>
        </p:nvSpPr>
        <p:spPr bwMode="auto">
          <a:xfrm flipH="1">
            <a:off x="1141413" y="6080125"/>
            <a:ext cx="6264275" cy="0"/>
          </a:xfrm>
          <a:prstGeom prst="line">
            <a:avLst/>
          </a:prstGeom>
          <a:noFill/>
          <a:ln w="508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14449" name="Text Box 49"/>
          <p:cNvSpPr txBox="1">
            <a:spLocks noChangeArrowheads="1"/>
          </p:cNvSpPr>
          <p:nvPr/>
        </p:nvSpPr>
        <p:spPr bwMode="auto">
          <a:xfrm>
            <a:off x="8270875" y="1831975"/>
            <a:ext cx="458788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none">
            <a:spAutoFit/>
          </a:bodyPr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l" eaLnBrk="1" hangingPunct="1"/>
            <a:r>
              <a:rPr lang="zh-TW" altLang="en-US" sz="1800">
                <a:effectLst>
                  <a:outerShdw blurRad="38100" dist="38100" dir="2700000" algn="tl">
                    <a:srgbClr val="FFFFFF"/>
                  </a:outerShdw>
                </a:effectLst>
              </a:rPr>
              <a:t>高</a:t>
            </a:r>
          </a:p>
        </p:txBody>
      </p:sp>
      <p:sp>
        <p:nvSpPr>
          <p:cNvPr id="614450" name="Text Box 50"/>
          <p:cNvSpPr txBox="1">
            <a:spLocks noChangeArrowheads="1"/>
          </p:cNvSpPr>
          <p:nvPr/>
        </p:nvSpPr>
        <p:spPr bwMode="auto">
          <a:xfrm>
            <a:off x="8270875" y="3487738"/>
            <a:ext cx="458788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none">
            <a:spAutoFit/>
          </a:bodyPr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l" eaLnBrk="1" hangingPunct="1"/>
            <a:r>
              <a:rPr lang="zh-TW" altLang="en-US" sz="1800">
                <a:effectLst>
                  <a:outerShdw blurRad="38100" dist="38100" dir="2700000" algn="tl">
                    <a:srgbClr val="FFFFFF"/>
                  </a:outerShdw>
                </a:effectLst>
              </a:rPr>
              <a:t>高</a:t>
            </a:r>
          </a:p>
        </p:txBody>
      </p:sp>
      <p:sp>
        <p:nvSpPr>
          <p:cNvPr id="614451" name="Text Box 51"/>
          <p:cNvSpPr txBox="1">
            <a:spLocks noChangeArrowheads="1"/>
          </p:cNvSpPr>
          <p:nvPr/>
        </p:nvSpPr>
        <p:spPr bwMode="auto">
          <a:xfrm>
            <a:off x="8270875" y="3128963"/>
            <a:ext cx="458788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none">
            <a:spAutoFit/>
          </a:bodyPr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l" eaLnBrk="1" hangingPunct="1"/>
            <a:r>
              <a:rPr lang="zh-TW" altLang="en-US" sz="1800">
                <a:effectLst>
                  <a:outerShdw blurRad="38100" dist="38100" dir="2700000" algn="tl">
                    <a:srgbClr val="FFFFFF"/>
                  </a:outerShdw>
                </a:effectLst>
              </a:rPr>
              <a:t>低</a:t>
            </a:r>
          </a:p>
        </p:txBody>
      </p:sp>
      <p:sp>
        <p:nvSpPr>
          <p:cNvPr id="614452" name="Text Box 52"/>
          <p:cNvSpPr txBox="1">
            <a:spLocks noChangeArrowheads="1"/>
          </p:cNvSpPr>
          <p:nvPr/>
        </p:nvSpPr>
        <p:spPr bwMode="auto">
          <a:xfrm>
            <a:off x="8270875" y="4784725"/>
            <a:ext cx="458788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none">
            <a:spAutoFit/>
          </a:bodyPr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l" eaLnBrk="1" hangingPunct="1"/>
            <a:r>
              <a:rPr lang="zh-TW" altLang="en-US" sz="1800">
                <a:effectLst>
                  <a:outerShdw blurRad="38100" dist="38100" dir="2700000" algn="tl">
                    <a:srgbClr val="FFFFFF"/>
                  </a:outerShdw>
                </a:effectLst>
              </a:rPr>
              <a:t>低</a:t>
            </a:r>
          </a:p>
        </p:txBody>
      </p:sp>
      <p:sp>
        <p:nvSpPr>
          <p:cNvPr id="614453" name="Line 53"/>
          <p:cNvSpPr>
            <a:spLocks noChangeShapeType="1"/>
          </p:cNvSpPr>
          <p:nvPr/>
        </p:nvSpPr>
        <p:spPr bwMode="auto">
          <a:xfrm flipV="1">
            <a:off x="8486775" y="3848100"/>
            <a:ext cx="0" cy="93662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14454" name="Line 54"/>
          <p:cNvSpPr>
            <a:spLocks noChangeShapeType="1"/>
          </p:cNvSpPr>
          <p:nvPr/>
        </p:nvSpPr>
        <p:spPr bwMode="auto">
          <a:xfrm flipV="1">
            <a:off x="8486775" y="2192338"/>
            <a:ext cx="0" cy="93662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14455" name="Line 55"/>
          <p:cNvSpPr>
            <a:spLocks noChangeShapeType="1"/>
          </p:cNvSpPr>
          <p:nvPr/>
        </p:nvSpPr>
        <p:spPr bwMode="auto">
          <a:xfrm flipH="1" flipV="1">
            <a:off x="493713" y="3487738"/>
            <a:ext cx="1944687" cy="6492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14456" name="Line 56"/>
          <p:cNvSpPr>
            <a:spLocks noChangeShapeType="1"/>
          </p:cNvSpPr>
          <p:nvPr/>
        </p:nvSpPr>
        <p:spPr bwMode="auto">
          <a:xfrm flipH="1">
            <a:off x="493713" y="4137025"/>
            <a:ext cx="1944687" cy="9350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14457" name="Text Box 57"/>
          <p:cNvSpPr txBox="1">
            <a:spLocks noChangeArrowheads="1"/>
          </p:cNvSpPr>
          <p:nvPr/>
        </p:nvSpPr>
        <p:spPr bwMode="auto">
          <a:xfrm rot="1230079">
            <a:off x="1214438" y="3475038"/>
            <a:ext cx="1200150" cy="3968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l" eaLnBrk="1" hangingPunct="1"/>
            <a:r>
              <a:rPr lang="zh-TW" alt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理想志工</a:t>
            </a:r>
          </a:p>
        </p:txBody>
      </p:sp>
      <p:sp>
        <p:nvSpPr>
          <p:cNvPr id="614458" name="Text Box 58"/>
          <p:cNvSpPr txBox="1">
            <a:spLocks noChangeArrowheads="1"/>
          </p:cNvSpPr>
          <p:nvPr/>
        </p:nvSpPr>
        <p:spPr bwMode="auto">
          <a:xfrm rot="1320042">
            <a:off x="798529" y="3648021"/>
            <a:ext cx="862013" cy="3968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l" eaLnBrk="1" hangingPunct="1"/>
            <a:r>
              <a:rPr lang="en-US" altLang="zh-TW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</a:t>
            </a:r>
            <a:r>
              <a:rPr lang="zh-TW" alt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少數</a:t>
            </a:r>
            <a:r>
              <a:rPr lang="en-US" altLang="zh-TW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</a:p>
        </p:txBody>
      </p:sp>
      <p:sp>
        <p:nvSpPr>
          <p:cNvPr id="614459" name="Text Box 59"/>
          <p:cNvSpPr txBox="1">
            <a:spLocks noChangeArrowheads="1"/>
          </p:cNvSpPr>
          <p:nvPr/>
        </p:nvSpPr>
        <p:spPr bwMode="auto">
          <a:xfrm rot="-1674578">
            <a:off x="541338" y="4162425"/>
            <a:ext cx="1708150" cy="3968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l" eaLnBrk="1" hangingPunct="1"/>
            <a:r>
              <a:rPr lang="zh-TW" altLang="en-US" sz="2000">
                <a:solidFill>
                  <a:schemeClr val="tx2">
                    <a:lumMod val="60000"/>
                    <a:lumOff val="40000"/>
                  </a:schemeClr>
                </a:solidFill>
              </a:rPr>
              <a:t>不冷不熱信徒</a:t>
            </a:r>
          </a:p>
        </p:txBody>
      </p:sp>
      <p:sp>
        <p:nvSpPr>
          <p:cNvPr id="614460" name="Text Box 60"/>
          <p:cNvSpPr txBox="1">
            <a:spLocks noChangeArrowheads="1"/>
          </p:cNvSpPr>
          <p:nvPr/>
        </p:nvSpPr>
        <p:spPr bwMode="auto">
          <a:xfrm rot="-1860708">
            <a:off x="1411288" y="4489450"/>
            <a:ext cx="862012" cy="3968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l" eaLnBrk="1" hangingPunct="1"/>
            <a:r>
              <a:rPr lang="en-US" altLang="zh-TW" sz="2000">
                <a:solidFill>
                  <a:schemeClr val="tx2">
                    <a:lumMod val="60000"/>
                    <a:lumOff val="40000"/>
                  </a:schemeClr>
                </a:solidFill>
              </a:rPr>
              <a:t>(</a:t>
            </a:r>
            <a:r>
              <a:rPr lang="zh-TW" altLang="en-US" sz="2000">
                <a:solidFill>
                  <a:schemeClr val="tx2">
                    <a:lumMod val="60000"/>
                    <a:lumOff val="40000"/>
                  </a:schemeClr>
                </a:solidFill>
              </a:rPr>
              <a:t>多數</a:t>
            </a:r>
            <a:r>
              <a:rPr lang="en-US" altLang="zh-TW" sz="200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</a:p>
        </p:txBody>
      </p:sp>
      <p:sp>
        <p:nvSpPr>
          <p:cNvPr id="614461" name="Text Box 61"/>
          <p:cNvSpPr txBox="1">
            <a:spLocks noChangeArrowheads="1"/>
          </p:cNvSpPr>
          <p:nvPr/>
        </p:nvSpPr>
        <p:spPr bwMode="auto">
          <a:xfrm>
            <a:off x="277813" y="6400800"/>
            <a:ext cx="8353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en-US" altLang="en-US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14462" name="Text Box 62"/>
          <p:cNvSpPr txBox="1">
            <a:spLocks noChangeArrowheads="1"/>
          </p:cNvSpPr>
          <p:nvPr/>
        </p:nvSpPr>
        <p:spPr bwMode="auto">
          <a:xfrm>
            <a:off x="422275" y="6080125"/>
            <a:ext cx="8604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zh-TW" sz="1800">
                <a:effectLst>
                  <a:outerShdw blurRad="38100" dist="38100" dir="2700000" algn="tl">
                    <a:srgbClr val="FFFFFF"/>
                  </a:outerShdw>
                </a:effectLst>
              </a:rPr>
              <a:t>          </a:t>
            </a:r>
            <a:r>
              <a:rPr lang="zh-TW" altLang="en-US" sz="1800">
                <a:effectLst>
                  <a:outerShdw blurRad="38100" dist="38100" dir="2700000" algn="tl">
                    <a:srgbClr val="FFFFFF"/>
                  </a:outerShdw>
                </a:effectLst>
              </a:rPr>
              <a:t>社青                          高級班                       中級班                  初級班以下</a:t>
            </a:r>
          </a:p>
        </p:txBody>
      </p:sp>
      <p:sp>
        <p:nvSpPr>
          <p:cNvPr id="614463" name="Text Box 63"/>
          <p:cNvSpPr txBox="1">
            <a:spLocks noChangeArrowheads="1"/>
          </p:cNvSpPr>
          <p:nvPr/>
        </p:nvSpPr>
        <p:spPr bwMode="auto">
          <a:xfrm>
            <a:off x="8594725" y="2133600"/>
            <a:ext cx="549275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>
            <a:spAutoFit/>
          </a:bodyPr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zh-TW" altLang="en-US">
                <a:effectLst>
                  <a:outerShdw blurRad="38100" dist="38100" dir="2700000" algn="tl">
                    <a:srgbClr val="FFFFFF"/>
                  </a:outerShdw>
                </a:effectLst>
              </a:rPr>
              <a:t>屬靈知識</a:t>
            </a:r>
          </a:p>
        </p:txBody>
      </p:sp>
      <p:sp>
        <p:nvSpPr>
          <p:cNvPr id="614464" name="Text Box 64"/>
          <p:cNvSpPr txBox="1">
            <a:spLocks noChangeArrowheads="1"/>
          </p:cNvSpPr>
          <p:nvPr/>
        </p:nvSpPr>
        <p:spPr bwMode="auto">
          <a:xfrm>
            <a:off x="8521700" y="3860800"/>
            <a:ext cx="549275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>
            <a:spAutoFit/>
          </a:bodyPr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zh-TW" altLang="en-US">
                <a:effectLst>
                  <a:outerShdw blurRad="38100" dist="38100" dir="2700000" algn="tl">
                    <a:srgbClr val="FFFFFF"/>
                  </a:outerShdw>
                </a:effectLst>
              </a:rPr>
              <a:t>參與意願</a:t>
            </a:r>
          </a:p>
        </p:txBody>
      </p:sp>
    </p:spTree>
    <p:extLst>
      <p:ext uri="{BB962C8B-B14F-4D97-AF65-F5344CB8AC3E}">
        <p14:creationId xmlns:p14="http://schemas.microsoft.com/office/powerpoint/2010/main" val="17459543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989" name="Rectangle 5"/>
          <p:cNvSpPr>
            <a:spLocks noChangeArrowheads="1"/>
          </p:cNvSpPr>
          <p:nvPr/>
        </p:nvSpPr>
        <p:spPr bwMode="auto">
          <a:xfrm>
            <a:off x="1042988" y="404813"/>
            <a:ext cx="7345362" cy="863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TW" altLang="en-US" sz="4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理</a:t>
            </a:r>
            <a:r>
              <a:rPr lang="zh-TW" altLang="en-US" sz="4800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想之教會組織運作</a:t>
            </a:r>
          </a:p>
        </p:txBody>
      </p:sp>
      <p:sp>
        <p:nvSpPr>
          <p:cNvPr id="553990" name="Rectangle 6"/>
          <p:cNvSpPr>
            <a:spLocks noChangeArrowheads="1"/>
          </p:cNvSpPr>
          <p:nvPr/>
        </p:nvSpPr>
        <p:spPr bwMode="auto">
          <a:xfrm>
            <a:off x="396875" y="1773238"/>
            <a:ext cx="83185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l">
              <a:spcBef>
                <a:spcPct val="20000"/>
              </a:spcBef>
              <a:buSzPct val="150000"/>
              <a:buFontTx/>
              <a:buChar char="•"/>
            </a:pPr>
            <a:r>
              <a:rPr lang="zh-TW" altLang="en-US" sz="3600" b="0" dirty="0">
                <a:latin typeface="標楷體" panose="03000509000000000000" pitchFamily="65" charset="-120"/>
              </a:rPr>
              <a:t>以主為首</a:t>
            </a:r>
            <a:r>
              <a:rPr lang="en-US" altLang="en-US" sz="3600" b="0" dirty="0">
                <a:latin typeface="標楷體" panose="03000509000000000000" pitchFamily="65" charset="-120"/>
              </a:rPr>
              <a:t>，</a:t>
            </a:r>
            <a:r>
              <a:rPr lang="zh-TW" altLang="en-US" sz="3600" b="0" dirty="0">
                <a:latin typeface="標楷體" panose="03000509000000000000" pitchFamily="65" charset="-120"/>
              </a:rPr>
              <a:t>以信徒為本之教會</a:t>
            </a:r>
          </a:p>
        </p:txBody>
      </p:sp>
      <p:sp>
        <p:nvSpPr>
          <p:cNvPr id="553987" name="Rectangle 3"/>
          <p:cNvSpPr>
            <a:spLocks noChangeArrowheads="1"/>
          </p:cNvSpPr>
          <p:nvPr/>
        </p:nvSpPr>
        <p:spPr bwMode="auto">
          <a:xfrm>
            <a:off x="684213" y="5816600"/>
            <a:ext cx="1905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latin typeface="新細明體" charset="-120"/>
              <a:ea typeface="新細明體" charset="-120"/>
            </a:endParaRPr>
          </a:p>
        </p:txBody>
      </p:sp>
      <p:sp>
        <p:nvSpPr>
          <p:cNvPr id="553988" name="Rectangle 4"/>
          <p:cNvSpPr>
            <a:spLocks noChangeArrowheads="1"/>
          </p:cNvSpPr>
          <p:nvPr/>
        </p:nvSpPr>
        <p:spPr bwMode="auto">
          <a:xfrm>
            <a:off x="3122613" y="58166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latin typeface="新細明體" charset="-120"/>
              <a:ea typeface="新細明體" charset="-120"/>
            </a:endParaRPr>
          </a:p>
        </p:txBody>
      </p:sp>
      <p:sp>
        <p:nvSpPr>
          <p:cNvPr id="553998" name="Line 14"/>
          <p:cNvSpPr>
            <a:spLocks noChangeShapeType="1"/>
          </p:cNvSpPr>
          <p:nvPr/>
        </p:nvSpPr>
        <p:spPr bwMode="auto">
          <a:xfrm flipH="1">
            <a:off x="1331912" y="3356992"/>
            <a:ext cx="1587" cy="2448496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553999" name="Line 15"/>
          <p:cNvSpPr>
            <a:spLocks noChangeShapeType="1"/>
          </p:cNvSpPr>
          <p:nvPr/>
        </p:nvSpPr>
        <p:spPr bwMode="auto">
          <a:xfrm>
            <a:off x="1331913" y="5805488"/>
            <a:ext cx="6696075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554007" name="Freeform 23"/>
          <p:cNvSpPr>
            <a:spLocks/>
          </p:cNvSpPr>
          <p:nvPr/>
        </p:nvSpPr>
        <p:spPr bwMode="auto">
          <a:xfrm>
            <a:off x="1692275" y="3500438"/>
            <a:ext cx="5975350" cy="2101850"/>
          </a:xfrm>
          <a:custGeom>
            <a:avLst/>
            <a:gdLst/>
            <a:ahLst/>
            <a:cxnLst>
              <a:cxn ang="0">
                <a:pos x="0" y="1089"/>
              </a:cxn>
              <a:cxn ang="0">
                <a:pos x="317" y="1089"/>
              </a:cxn>
              <a:cxn ang="0">
                <a:pos x="635" y="1089"/>
              </a:cxn>
              <a:cxn ang="0">
                <a:pos x="907" y="1089"/>
              </a:cxn>
              <a:cxn ang="0">
                <a:pos x="1315" y="1043"/>
              </a:cxn>
              <a:cxn ang="0">
                <a:pos x="1678" y="998"/>
              </a:cxn>
              <a:cxn ang="0">
                <a:pos x="2132" y="907"/>
              </a:cxn>
              <a:cxn ang="0">
                <a:pos x="2494" y="817"/>
              </a:cxn>
              <a:cxn ang="0">
                <a:pos x="2948" y="681"/>
              </a:cxn>
              <a:cxn ang="0">
                <a:pos x="3175" y="590"/>
              </a:cxn>
              <a:cxn ang="0">
                <a:pos x="3538" y="408"/>
              </a:cxn>
              <a:cxn ang="0">
                <a:pos x="3855" y="182"/>
              </a:cxn>
              <a:cxn ang="0">
                <a:pos x="3991" y="0"/>
              </a:cxn>
            </a:cxnLst>
            <a:rect l="0" t="0" r="r" b="b"/>
            <a:pathLst>
              <a:path w="3991" h="1097">
                <a:moveTo>
                  <a:pt x="0" y="1089"/>
                </a:moveTo>
                <a:cubicBezTo>
                  <a:pt x="105" y="1089"/>
                  <a:pt x="211" y="1089"/>
                  <a:pt x="317" y="1089"/>
                </a:cubicBezTo>
                <a:cubicBezTo>
                  <a:pt x="423" y="1089"/>
                  <a:pt x="537" y="1089"/>
                  <a:pt x="635" y="1089"/>
                </a:cubicBezTo>
                <a:cubicBezTo>
                  <a:pt x="733" y="1089"/>
                  <a:pt x="794" y="1097"/>
                  <a:pt x="907" y="1089"/>
                </a:cubicBezTo>
                <a:cubicBezTo>
                  <a:pt x="1020" y="1081"/>
                  <a:pt x="1187" y="1058"/>
                  <a:pt x="1315" y="1043"/>
                </a:cubicBezTo>
                <a:cubicBezTo>
                  <a:pt x="1443" y="1028"/>
                  <a:pt x="1542" y="1021"/>
                  <a:pt x="1678" y="998"/>
                </a:cubicBezTo>
                <a:cubicBezTo>
                  <a:pt x="1814" y="975"/>
                  <a:pt x="1996" y="937"/>
                  <a:pt x="2132" y="907"/>
                </a:cubicBezTo>
                <a:cubicBezTo>
                  <a:pt x="2268" y="877"/>
                  <a:pt x="2358" y="855"/>
                  <a:pt x="2494" y="817"/>
                </a:cubicBezTo>
                <a:cubicBezTo>
                  <a:pt x="2630" y="779"/>
                  <a:pt x="2834" y="719"/>
                  <a:pt x="2948" y="681"/>
                </a:cubicBezTo>
                <a:cubicBezTo>
                  <a:pt x="3062" y="643"/>
                  <a:pt x="3077" y="635"/>
                  <a:pt x="3175" y="590"/>
                </a:cubicBezTo>
                <a:cubicBezTo>
                  <a:pt x="3273" y="545"/>
                  <a:pt x="3425" y="476"/>
                  <a:pt x="3538" y="408"/>
                </a:cubicBezTo>
                <a:cubicBezTo>
                  <a:pt x="3651" y="340"/>
                  <a:pt x="3780" y="250"/>
                  <a:pt x="3855" y="182"/>
                </a:cubicBezTo>
                <a:cubicBezTo>
                  <a:pt x="3930" y="114"/>
                  <a:pt x="3960" y="57"/>
                  <a:pt x="3991" y="0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latin typeface="新細明體" charset="-120"/>
              <a:ea typeface="新細明體" charset="-120"/>
            </a:endParaRPr>
          </a:p>
        </p:txBody>
      </p:sp>
      <p:sp>
        <p:nvSpPr>
          <p:cNvPr id="554009" name="Rectangle 25"/>
          <p:cNvSpPr>
            <a:spLocks noChangeArrowheads="1"/>
          </p:cNvSpPr>
          <p:nvPr/>
        </p:nvSpPr>
        <p:spPr bwMode="auto">
          <a:xfrm>
            <a:off x="395288" y="5805488"/>
            <a:ext cx="874871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l">
              <a:spcBef>
                <a:spcPct val="20000"/>
              </a:spcBef>
              <a:buClr>
                <a:srgbClr val="FF0000"/>
              </a:buClr>
              <a:buSzPct val="100000"/>
            </a:pPr>
            <a:r>
              <a:rPr lang="en-US" altLang="zh-TW" sz="3200" b="0" dirty="0">
                <a:latin typeface="標楷體" panose="03000509000000000000" pitchFamily="65" charset="-120"/>
              </a:rPr>
              <a:t> </a:t>
            </a:r>
            <a:r>
              <a:rPr lang="zh-TW" altLang="en-US" sz="3200" b="0" dirty="0" smtClean="0">
                <a:latin typeface="標楷體" panose="03000509000000000000" pitchFamily="65" charset="-120"/>
              </a:rPr>
              <a:t>人</a:t>
            </a:r>
            <a:r>
              <a:rPr lang="zh-TW" altLang="en-US" sz="3200" b="0" dirty="0">
                <a:latin typeface="標楷體" panose="03000509000000000000" pitchFamily="65" charset="-120"/>
              </a:rPr>
              <a:t>治 </a:t>
            </a:r>
            <a:r>
              <a:rPr lang="en-US" altLang="zh-TW" sz="3200" b="0" dirty="0">
                <a:latin typeface="標楷體" panose="03000509000000000000" pitchFamily="65" charset="-120"/>
              </a:rPr>
              <a:t>(</a:t>
            </a:r>
            <a:r>
              <a:rPr lang="zh-TW" altLang="en-US" sz="3200" b="0" dirty="0">
                <a:latin typeface="標楷體" panose="03000509000000000000" pitchFamily="65" charset="-120"/>
              </a:rPr>
              <a:t>情</a:t>
            </a:r>
            <a:r>
              <a:rPr lang="en-US" altLang="zh-TW" sz="3200" b="0" dirty="0">
                <a:latin typeface="標楷體" panose="03000509000000000000" pitchFamily="65" charset="-120"/>
              </a:rPr>
              <a:t>) </a:t>
            </a:r>
            <a:r>
              <a:rPr lang="en-US" altLang="zh-TW" sz="3200" b="0" dirty="0" smtClean="0">
                <a:latin typeface="標楷體" panose="03000509000000000000" pitchFamily="65" charset="-120"/>
              </a:rPr>
              <a:t>     </a:t>
            </a:r>
            <a:r>
              <a:rPr lang="zh-TW" altLang="en-US" sz="3200" b="0" dirty="0" smtClean="0">
                <a:latin typeface="標楷體" panose="03000509000000000000" pitchFamily="65" charset="-120"/>
              </a:rPr>
              <a:t>法</a:t>
            </a:r>
            <a:r>
              <a:rPr lang="zh-TW" altLang="en-US" sz="3200" b="0" dirty="0">
                <a:latin typeface="標楷體" panose="03000509000000000000" pitchFamily="65" charset="-120"/>
              </a:rPr>
              <a:t>治</a:t>
            </a:r>
            <a:r>
              <a:rPr lang="en-US" altLang="zh-TW" sz="3200" b="0" dirty="0">
                <a:latin typeface="標楷體" panose="03000509000000000000" pitchFamily="65" charset="-120"/>
              </a:rPr>
              <a:t>(</a:t>
            </a:r>
            <a:r>
              <a:rPr lang="zh-TW" altLang="en-US" sz="3200" b="0" dirty="0">
                <a:latin typeface="標楷體" panose="03000509000000000000" pitchFamily="65" charset="-120"/>
              </a:rPr>
              <a:t>法</a:t>
            </a:r>
            <a:r>
              <a:rPr lang="en-US" altLang="zh-TW" sz="3200" b="0" dirty="0">
                <a:latin typeface="標楷體" panose="03000509000000000000" pitchFamily="65" charset="-120"/>
              </a:rPr>
              <a:t>) </a:t>
            </a:r>
            <a:r>
              <a:rPr lang="en-US" altLang="zh-TW" sz="3200" b="0" dirty="0" smtClean="0">
                <a:latin typeface="標楷體" panose="03000509000000000000" pitchFamily="65" charset="-120"/>
              </a:rPr>
              <a:t>     </a:t>
            </a:r>
            <a:r>
              <a:rPr lang="zh-TW" altLang="en-US" sz="3200" b="0" dirty="0" smtClean="0">
                <a:latin typeface="標楷體" panose="03000509000000000000" pitchFamily="65" charset="-120"/>
              </a:rPr>
              <a:t>心</a:t>
            </a:r>
            <a:r>
              <a:rPr lang="zh-TW" altLang="en-US" sz="3200" b="0" dirty="0">
                <a:latin typeface="標楷體" panose="03000509000000000000" pitchFamily="65" charset="-120"/>
              </a:rPr>
              <a:t>治</a:t>
            </a:r>
            <a:r>
              <a:rPr lang="en-US" altLang="zh-TW" sz="3200" b="0" dirty="0">
                <a:latin typeface="標楷體" panose="03000509000000000000" pitchFamily="65" charset="-120"/>
              </a:rPr>
              <a:t>(</a:t>
            </a:r>
            <a:r>
              <a:rPr lang="zh-TW" altLang="en-US" sz="3200" b="0" dirty="0">
                <a:latin typeface="標楷體" panose="03000509000000000000" pitchFamily="65" charset="-120"/>
              </a:rPr>
              <a:t>理</a:t>
            </a:r>
            <a:r>
              <a:rPr lang="en-US" altLang="zh-TW" sz="3200" b="0" dirty="0">
                <a:latin typeface="標楷體" panose="03000509000000000000" pitchFamily="65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811190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899592" y="409017"/>
            <a:ext cx="7344816" cy="863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TW" altLang="en-US" sz="4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省思</a:t>
            </a:r>
            <a:endParaRPr lang="zh-TW" altLang="en-US" sz="4800" dirty="0">
              <a:effectLst>
                <a:outerShdw blurRad="38100" dist="38100" dir="2700000" algn="tl">
                  <a:srgbClr val="FFFFFF"/>
                </a:outerShdw>
              </a:effectLst>
              <a:latin typeface="標楷體" panose="03000509000000000000" pitchFamily="65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5576" y="1977221"/>
            <a:ext cx="770485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800" b="1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目</a:t>
            </a:r>
            <a:r>
              <a:rPr lang="zh-TW" altLang="en-US" sz="2800" b="1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前教會之運作是人治還是心治</a:t>
            </a:r>
            <a:r>
              <a:rPr lang="en-US" altLang="zh-TW" sz="2800" b="1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b="1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以主耶穌的心為心，以真理為基礎</a:t>
            </a:r>
            <a:r>
              <a:rPr lang="en-US" altLang="zh-TW" sz="2800" b="1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b="1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，是神還是人的能力在帶領教會</a:t>
            </a:r>
            <a:r>
              <a:rPr lang="en-US" altLang="zh-TW" sz="2800" b="1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800" b="1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觀察一</a:t>
            </a:r>
            <a:r>
              <a:rPr lang="zh-TW" altLang="en-US" sz="2800" b="1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般信徒和青年之發展，我們當如何</a:t>
            </a:r>
            <a:r>
              <a:rPr lang="en-US" altLang="zh-TW" sz="2800" b="1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TW" altLang="en-US" sz="2800" b="1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教會帶領者當如何</a:t>
            </a:r>
            <a:r>
              <a:rPr lang="en-US" altLang="zh-TW" sz="2800" b="1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868794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5366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0"/>
            <a:ext cx="7772400" cy="1143000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zh-TW" altLang="en-US" sz="48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成效和資源</a:t>
            </a:r>
            <a:r>
              <a:rPr lang="zh-TW" altLang="en-US" sz="4800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運用</a:t>
            </a:r>
            <a:endParaRPr lang="zh-TW" altLang="en-US" sz="4800" dirty="0" smtClean="0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53668" name="Rectangle 4"/>
          <p:cNvSpPr>
            <a:spLocks noChangeArrowheads="1"/>
          </p:cNvSpPr>
          <p:nvPr/>
        </p:nvSpPr>
        <p:spPr bwMode="auto">
          <a:xfrm>
            <a:off x="3625850" y="64008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latin typeface="標楷體" panose="03000509000000000000" pitchFamily="65" charset="-120"/>
            </a:endParaRPr>
          </a:p>
        </p:txBody>
      </p:sp>
      <p:sp>
        <p:nvSpPr>
          <p:cNvPr id="753669" name="Oval 5"/>
          <p:cNvSpPr>
            <a:spLocks noChangeArrowheads="1"/>
          </p:cNvSpPr>
          <p:nvPr/>
        </p:nvSpPr>
        <p:spPr bwMode="auto">
          <a:xfrm>
            <a:off x="971600" y="980728"/>
            <a:ext cx="1941463" cy="798861"/>
          </a:xfrm>
          <a:prstGeom prst="ellipse">
            <a:avLst/>
          </a:prstGeom>
          <a:solidFill>
            <a:schemeClr val="accent1">
              <a:alpha val="0"/>
            </a:schemeClr>
          </a:solidFill>
          <a:ln w="254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t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ctr" eaLnBrk="1" hangingPunct="1"/>
            <a:r>
              <a:rPr lang="zh-TW" alt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開發機會</a:t>
            </a:r>
          </a:p>
        </p:txBody>
      </p:sp>
      <p:sp>
        <p:nvSpPr>
          <p:cNvPr id="753670" name="Oval 6"/>
          <p:cNvSpPr>
            <a:spLocks noChangeArrowheads="1"/>
          </p:cNvSpPr>
          <p:nvPr/>
        </p:nvSpPr>
        <p:spPr bwMode="auto">
          <a:xfrm>
            <a:off x="991481" y="1988790"/>
            <a:ext cx="1851732" cy="798861"/>
          </a:xfrm>
          <a:prstGeom prst="ellipse">
            <a:avLst/>
          </a:prstGeom>
          <a:solidFill>
            <a:schemeClr val="accent1">
              <a:alpha val="0"/>
            </a:schemeClr>
          </a:solidFill>
          <a:ln w="254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t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ctr" eaLnBrk="1" hangingPunct="1"/>
            <a:r>
              <a:rPr lang="zh-TW" altLang="en-US" sz="280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集中資源</a:t>
            </a:r>
          </a:p>
        </p:txBody>
      </p:sp>
      <p:sp>
        <p:nvSpPr>
          <p:cNvPr id="753671" name="Oval 7"/>
          <p:cNvSpPr>
            <a:spLocks noChangeArrowheads="1"/>
          </p:cNvSpPr>
          <p:nvPr/>
        </p:nvSpPr>
        <p:spPr bwMode="auto">
          <a:xfrm>
            <a:off x="991481" y="2852390"/>
            <a:ext cx="1851732" cy="798861"/>
          </a:xfrm>
          <a:prstGeom prst="ellipse">
            <a:avLst/>
          </a:prstGeom>
          <a:solidFill>
            <a:schemeClr val="accent1">
              <a:alpha val="0"/>
            </a:schemeClr>
          </a:solidFill>
          <a:ln w="254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t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ctr" eaLnBrk="1" hangingPunct="1"/>
            <a:r>
              <a:rPr lang="zh-TW" altLang="en-US" sz="280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積極努力</a:t>
            </a:r>
          </a:p>
        </p:txBody>
      </p:sp>
      <p:sp>
        <p:nvSpPr>
          <p:cNvPr id="753672" name="Oval 8"/>
          <p:cNvSpPr>
            <a:spLocks noChangeArrowheads="1"/>
          </p:cNvSpPr>
          <p:nvPr/>
        </p:nvSpPr>
        <p:spPr bwMode="auto">
          <a:xfrm>
            <a:off x="1058348" y="4085007"/>
            <a:ext cx="1788041" cy="710832"/>
          </a:xfrm>
          <a:prstGeom prst="ellipse">
            <a:avLst/>
          </a:prstGeom>
          <a:solidFill>
            <a:schemeClr val="accent1">
              <a:alpha val="0"/>
            </a:schemeClr>
          </a:solidFill>
          <a:ln w="254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ctr" eaLnBrk="1" hangingPunct="1"/>
            <a:r>
              <a:rPr lang="zh-TW" altLang="en-US" sz="280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迅速</a:t>
            </a:r>
          </a:p>
        </p:txBody>
      </p:sp>
      <p:sp>
        <p:nvSpPr>
          <p:cNvPr id="753673" name="Oval 9"/>
          <p:cNvSpPr>
            <a:spLocks noChangeArrowheads="1"/>
          </p:cNvSpPr>
          <p:nvPr/>
        </p:nvSpPr>
        <p:spPr bwMode="auto">
          <a:xfrm>
            <a:off x="1055173" y="5029569"/>
            <a:ext cx="1788041" cy="710832"/>
          </a:xfrm>
          <a:prstGeom prst="ellipse">
            <a:avLst/>
          </a:prstGeom>
          <a:solidFill>
            <a:schemeClr val="accent1">
              <a:alpha val="0"/>
            </a:schemeClr>
          </a:solidFill>
          <a:ln w="254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ctr" eaLnBrk="1" hangingPunct="1"/>
            <a:r>
              <a:rPr lang="zh-TW" altLang="en-US" sz="280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準確</a:t>
            </a:r>
          </a:p>
        </p:txBody>
      </p:sp>
      <p:sp>
        <p:nvSpPr>
          <p:cNvPr id="753674" name="Oval 10"/>
          <p:cNvSpPr>
            <a:spLocks noChangeArrowheads="1"/>
          </p:cNvSpPr>
          <p:nvPr/>
        </p:nvSpPr>
        <p:spPr bwMode="auto">
          <a:xfrm>
            <a:off x="970830" y="5966194"/>
            <a:ext cx="1872384" cy="710832"/>
          </a:xfrm>
          <a:prstGeom prst="ellipse">
            <a:avLst/>
          </a:prstGeom>
          <a:solidFill>
            <a:schemeClr val="accent1">
              <a:alpha val="0"/>
            </a:schemeClr>
          </a:solidFill>
          <a:ln w="254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ctr" eaLnBrk="1" hangingPunct="1"/>
            <a:r>
              <a:rPr lang="zh-TW" altLang="en-US" sz="280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努力</a:t>
            </a:r>
          </a:p>
        </p:txBody>
      </p:sp>
      <p:sp>
        <p:nvSpPr>
          <p:cNvPr id="753675" name="Line 11"/>
          <p:cNvSpPr>
            <a:spLocks noChangeShapeType="1"/>
          </p:cNvSpPr>
          <p:nvPr/>
        </p:nvSpPr>
        <p:spPr bwMode="auto">
          <a:xfrm>
            <a:off x="2846389" y="1565275"/>
            <a:ext cx="1219199" cy="86360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53676" name="Line 12"/>
          <p:cNvSpPr>
            <a:spLocks noChangeShapeType="1"/>
          </p:cNvSpPr>
          <p:nvPr/>
        </p:nvSpPr>
        <p:spPr bwMode="auto">
          <a:xfrm>
            <a:off x="2841625" y="2501900"/>
            <a:ext cx="1223963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53677" name="Line 13"/>
          <p:cNvSpPr>
            <a:spLocks noChangeShapeType="1"/>
          </p:cNvSpPr>
          <p:nvPr/>
        </p:nvSpPr>
        <p:spPr bwMode="auto">
          <a:xfrm flipV="1">
            <a:off x="2841625" y="2644775"/>
            <a:ext cx="1223963" cy="720725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53678" name="Line 14"/>
          <p:cNvSpPr>
            <a:spLocks noChangeShapeType="1"/>
          </p:cNvSpPr>
          <p:nvPr/>
        </p:nvSpPr>
        <p:spPr bwMode="auto">
          <a:xfrm>
            <a:off x="2841625" y="4445000"/>
            <a:ext cx="1223963" cy="792163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53679" name="Line 15"/>
          <p:cNvSpPr>
            <a:spLocks noChangeShapeType="1"/>
          </p:cNvSpPr>
          <p:nvPr/>
        </p:nvSpPr>
        <p:spPr bwMode="auto">
          <a:xfrm>
            <a:off x="2843213" y="5445125"/>
            <a:ext cx="1223962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53680" name="Line 16"/>
          <p:cNvSpPr>
            <a:spLocks noChangeShapeType="1"/>
          </p:cNvSpPr>
          <p:nvPr/>
        </p:nvSpPr>
        <p:spPr bwMode="auto">
          <a:xfrm flipV="1">
            <a:off x="2841625" y="5597525"/>
            <a:ext cx="1223963" cy="792163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53681" name="Line 17"/>
          <p:cNvSpPr>
            <a:spLocks noChangeShapeType="1"/>
          </p:cNvSpPr>
          <p:nvPr/>
        </p:nvSpPr>
        <p:spPr bwMode="auto">
          <a:xfrm>
            <a:off x="4788024" y="2789238"/>
            <a:ext cx="0" cy="2376487"/>
          </a:xfrm>
          <a:prstGeom prst="line">
            <a:avLst/>
          </a:prstGeom>
          <a:noFill/>
          <a:ln w="25400">
            <a:solidFill>
              <a:schemeClr val="bg2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53682" name="Text Box 18"/>
          <p:cNvSpPr txBox="1">
            <a:spLocks noChangeArrowheads="1"/>
          </p:cNvSpPr>
          <p:nvPr/>
        </p:nvSpPr>
        <p:spPr bwMode="auto">
          <a:xfrm>
            <a:off x="4211639" y="3716338"/>
            <a:ext cx="1223962" cy="52322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成 </a:t>
            </a:r>
            <a:r>
              <a:rPr lang="zh-TW" alt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效</a:t>
            </a:r>
            <a:endParaRPr lang="zh-TW" altLang="en-US" sz="2800" dirty="0">
              <a:effectLst>
                <a:outerShdw blurRad="38100" dist="38100" dir="2700000" algn="tl">
                  <a:srgbClr val="FFFFFF"/>
                </a:outerShdw>
              </a:effectLst>
              <a:latin typeface="標楷體" panose="03000509000000000000" pitchFamily="65" charset="-120"/>
            </a:endParaRPr>
          </a:p>
        </p:txBody>
      </p:sp>
      <p:sp>
        <p:nvSpPr>
          <p:cNvPr id="753683" name="Text Box 19"/>
          <p:cNvSpPr txBox="1">
            <a:spLocks noChangeArrowheads="1"/>
          </p:cNvSpPr>
          <p:nvPr/>
        </p:nvSpPr>
        <p:spPr bwMode="auto">
          <a:xfrm>
            <a:off x="5724525" y="2133600"/>
            <a:ext cx="25050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zh-TW" sz="280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(</a:t>
            </a:r>
            <a:r>
              <a:rPr lang="zh-TW" altLang="en-US" sz="280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做對的事情</a:t>
            </a:r>
            <a:r>
              <a:rPr lang="en-US" altLang="zh-TW" sz="280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)</a:t>
            </a:r>
          </a:p>
        </p:txBody>
      </p:sp>
      <p:sp>
        <p:nvSpPr>
          <p:cNvPr id="753684" name="Text Box 20"/>
          <p:cNvSpPr txBox="1">
            <a:spLocks noChangeArrowheads="1"/>
          </p:cNvSpPr>
          <p:nvPr/>
        </p:nvSpPr>
        <p:spPr bwMode="auto">
          <a:xfrm>
            <a:off x="5795963" y="5084763"/>
            <a:ext cx="243363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zh-TW" sz="280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(</a:t>
            </a:r>
            <a:r>
              <a:rPr lang="zh-TW" altLang="en-US" sz="280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把事情做對</a:t>
            </a:r>
            <a:r>
              <a:rPr lang="en-US" altLang="zh-TW" sz="280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)</a:t>
            </a:r>
          </a:p>
        </p:txBody>
      </p:sp>
      <p:sp>
        <p:nvSpPr>
          <p:cNvPr id="753685" name="Text Box 21"/>
          <p:cNvSpPr txBox="1">
            <a:spLocks noChangeArrowheads="1"/>
          </p:cNvSpPr>
          <p:nvPr/>
        </p:nvSpPr>
        <p:spPr bwMode="auto">
          <a:xfrm>
            <a:off x="6370786" y="3068638"/>
            <a:ext cx="1225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戰 略</a:t>
            </a:r>
          </a:p>
        </p:txBody>
      </p:sp>
      <p:sp>
        <p:nvSpPr>
          <p:cNvPr id="753686" name="Text Box 22"/>
          <p:cNvSpPr txBox="1">
            <a:spLocks noChangeArrowheads="1"/>
          </p:cNvSpPr>
          <p:nvPr/>
        </p:nvSpPr>
        <p:spPr bwMode="auto">
          <a:xfrm>
            <a:off x="6371803" y="5949950"/>
            <a:ext cx="1152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戰 術</a:t>
            </a:r>
          </a:p>
        </p:txBody>
      </p:sp>
      <p:sp>
        <p:nvSpPr>
          <p:cNvPr id="753687" name="Text Box 23"/>
          <p:cNvSpPr txBox="1">
            <a:spLocks noChangeArrowheads="1"/>
          </p:cNvSpPr>
          <p:nvPr/>
        </p:nvSpPr>
        <p:spPr bwMode="auto">
          <a:xfrm>
            <a:off x="4211638" y="2276475"/>
            <a:ext cx="1223962" cy="531813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r>
              <a:rPr lang="zh-TW" alt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效 益</a:t>
            </a:r>
            <a:endParaRPr lang="zh-TW" altLang="en-US" sz="2800" dirty="0">
              <a:effectLst>
                <a:outerShdw blurRad="38100" dist="38100" dir="2700000" algn="tl">
                  <a:srgbClr val="FFFFFF"/>
                </a:outerShdw>
              </a:effectLst>
              <a:latin typeface="標楷體" panose="03000509000000000000" pitchFamily="65" charset="-120"/>
            </a:endParaRPr>
          </a:p>
        </p:txBody>
      </p:sp>
      <p:sp>
        <p:nvSpPr>
          <p:cNvPr id="753688" name="Text Box 24"/>
          <p:cNvSpPr txBox="1">
            <a:spLocks noChangeArrowheads="1"/>
          </p:cNvSpPr>
          <p:nvPr/>
        </p:nvSpPr>
        <p:spPr bwMode="auto">
          <a:xfrm>
            <a:off x="4211639" y="5157788"/>
            <a:ext cx="1223962" cy="531812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r>
              <a:rPr lang="zh-TW" alt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效 率</a:t>
            </a:r>
            <a:endParaRPr lang="zh-TW" altLang="en-US" sz="2800" dirty="0">
              <a:effectLst>
                <a:outerShdw blurRad="38100" dist="38100" dir="2700000" algn="tl">
                  <a:srgbClr val="FFFFFF"/>
                </a:outerShdw>
              </a:effectLst>
              <a:latin typeface="標楷體" panose="03000509000000000000" pitchFamily="65" charset="-120"/>
            </a:endParaRPr>
          </a:p>
        </p:txBody>
      </p:sp>
      <p:sp>
        <p:nvSpPr>
          <p:cNvPr id="753689" name="Line 25"/>
          <p:cNvSpPr>
            <a:spLocks noChangeShapeType="1"/>
          </p:cNvSpPr>
          <p:nvPr/>
        </p:nvSpPr>
        <p:spPr bwMode="auto">
          <a:xfrm flipV="1">
            <a:off x="6789738" y="2636838"/>
            <a:ext cx="0" cy="431800"/>
          </a:xfrm>
          <a:prstGeom prst="line">
            <a:avLst/>
          </a:prstGeom>
          <a:noFill/>
          <a:ln w="635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7" name="Line 25"/>
          <p:cNvSpPr>
            <a:spLocks noChangeShapeType="1"/>
          </p:cNvSpPr>
          <p:nvPr/>
        </p:nvSpPr>
        <p:spPr bwMode="auto">
          <a:xfrm flipV="1">
            <a:off x="6781800" y="5562600"/>
            <a:ext cx="0" cy="431800"/>
          </a:xfrm>
          <a:prstGeom prst="line">
            <a:avLst/>
          </a:prstGeom>
          <a:noFill/>
          <a:ln w="635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128943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899592" y="409017"/>
            <a:ext cx="7344816" cy="863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TW" altLang="en-US" sz="4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省思</a:t>
            </a:r>
            <a:endParaRPr lang="zh-TW" altLang="en-US" sz="4800" dirty="0">
              <a:effectLst>
                <a:outerShdw blurRad="38100" dist="38100" dir="2700000" algn="tl">
                  <a:srgbClr val="FFFFFF"/>
                </a:outerShdw>
              </a:effectLst>
              <a:latin typeface="標楷體" panose="03000509000000000000" pitchFamily="65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568" y="1692672"/>
            <a:ext cx="7848872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800" b="1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當佈道會或福音茶會很少新慕道友，但整個</a:t>
            </a:r>
            <a:r>
              <a:rPr lang="zh-TW" altLang="en-US" sz="2800" b="1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流</a:t>
            </a:r>
            <a:r>
              <a:rPr lang="zh-TW" altLang="en-US" sz="2800" b="1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程如詩班、見證、福音短講如常，我們只是將事情做對，還是在做對的事情</a:t>
            </a:r>
            <a:r>
              <a:rPr lang="en-US" altLang="zh-TW" sz="2800" b="1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TW" altLang="en-US" sz="2800" b="1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我們當如何</a:t>
            </a:r>
            <a:r>
              <a:rPr lang="en-US" altLang="zh-TW" sz="2800" b="1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800" b="1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當教會信徒用心的投入各種教會事工，運作如常，卻無法建立一個有效的關懷、福音平台，我們</a:t>
            </a:r>
            <a:r>
              <a:rPr lang="zh-TW" altLang="en-US" sz="2800" b="1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只是將事情做對，還是在做對的事情</a:t>
            </a:r>
            <a:r>
              <a:rPr lang="en-US" altLang="zh-TW" sz="2800" b="1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TW" altLang="en-US" sz="2800" b="1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我們當如何</a:t>
            </a:r>
            <a:r>
              <a:rPr lang="en-US" altLang="zh-TW" sz="2800" b="1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en-US" altLang="zh-TW" sz="2800" b="1" dirty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939916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1116013" y="404813"/>
            <a:ext cx="6985000" cy="1152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ctr">
              <a:lnSpc>
                <a:spcPct val="120000"/>
              </a:lnSpc>
            </a:pPr>
            <a:endParaRPr lang="en-US" altLang="zh-TW" sz="3200" dirty="0">
              <a:effectLst>
                <a:outerShdw blurRad="38100" dist="38100" dir="2700000" algn="tl">
                  <a:srgbClr val="FFFFFF"/>
                </a:outerShdw>
              </a:effectLst>
              <a:latin typeface="標楷體" panose="03000509000000000000" pitchFamily="65" charset="-12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268413" y="404664"/>
            <a:ext cx="6985000" cy="1152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TW" altLang="en-US" sz="4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教會之組織運作</a:t>
            </a:r>
            <a:r>
              <a:rPr lang="en-US" altLang="zh-TW" sz="4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(</a:t>
            </a:r>
            <a:r>
              <a:rPr lang="zh-TW" altLang="en-US" sz="4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一</a:t>
            </a:r>
            <a:r>
              <a:rPr lang="en-US" altLang="zh-TW" sz="4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)</a:t>
            </a:r>
            <a:endParaRPr lang="zh-TW" altLang="en-US" sz="4800" dirty="0">
              <a:effectLst>
                <a:outerShdw blurRad="38100" dist="38100" dir="2700000" algn="tl">
                  <a:srgbClr val="FFFFFF"/>
                </a:outerShdw>
              </a:effectLst>
              <a:latin typeface="標楷體" panose="03000509000000000000" pitchFamily="65" charset="-12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0023" y="3284984"/>
            <a:ext cx="615553" cy="1656184"/>
          </a:xfrm>
          <a:prstGeom prst="rect">
            <a:avLst/>
          </a:prstGeom>
          <a:noFill/>
          <a:ln w="19050">
            <a:solidFill>
              <a:schemeClr val="bg2"/>
            </a:solidFill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TW" altLang="en-US" sz="2800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教會組織</a:t>
            </a:r>
            <a:endParaRPr lang="en-US" sz="2800" dirty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373189" y="2219379"/>
            <a:ext cx="2550739" cy="1815883"/>
            <a:chOff x="1354698" y="1916831"/>
            <a:chExt cx="1993166" cy="2246770"/>
          </a:xfrm>
        </p:grpSpPr>
        <p:sp>
          <p:nvSpPr>
            <p:cNvPr id="5" name="TextBox 4"/>
            <p:cNvSpPr txBox="1"/>
            <p:nvPr/>
          </p:nvSpPr>
          <p:spPr>
            <a:xfrm>
              <a:off x="1354698" y="1916831"/>
              <a:ext cx="480998" cy="2246769"/>
            </a:xfrm>
            <a:prstGeom prst="rect">
              <a:avLst/>
            </a:prstGeom>
            <a:noFill/>
            <a:ln w="19050">
              <a:solidFill>
                <a:schemeClr val="bg2"/>
              </a:solidFill>
            </a:ln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zh-TW" altLang="en-US" sz="2800" dirty="0" smtClean="0">
                  <a:solidFill>
                    <a:sysClr val="windowText" lastClr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宣牧</a:t>
              </a:r>
              <a:endParaRPr lang="en-US" sz="28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835696" y="1916832"/>
              <a:ext cx="1512168" cy="2246769"/>
            </a:xfrm>
            <a:prstGeom prst="rect">
              <a:avLst/>
            </a:prstGeom>
            <a:noFill/>
            <a:ln w="19050">
              <a:solidFill>
                <a:schemeClr val="bg2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TW" altLang="en-US" sz="2800" dirty="0" smtClean="0">
                  <a:solidFill>
                    <a:sysClr val="windowText" lastClr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宣道</a:t>
              </a:r>
              <a:endParaRPr lang="en-US" altLang="zh-TW" sz="2800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TW" altLang="en-US" sz="2800" dirty="0">
                  <a:solidFill>
                    <a:sysClr val="windowText" lastClr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教</a:t>
              </a:r>
              <a:r>
                <a:rPr lang="zh-TW" altLang="en-US" sz="2800" dirty="0" smtClean="0">
                  <a:solidFill>
                    <a:sysClr val="windowText" lastClr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牧</a:t>
              </a:r>
              <a:endParaRPr lang="en-US" altLang="zh-TW" sz="2800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TW" altLang="en-US" sz="2800" dirty="0">
                  <a:solidFill>
                    <a:sysClr val="windowText" lastClr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宗教教</a:t>
              </a:r>
              <a:r>
                <a:rPr lang="zh-TW" altLang="en-US" sz="2800" dirty="0" smtClean="0">
                  <a:solidFill>
                    <a:sysClr val="windowText" lastClr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育</a:t>
              </a:r>
              <a:endParaRPr lang="en-US" altLang="zh-TW" sz="2800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endParaRPr lang="en-US" sz="28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319331" y="4509119"/>
            <a:ext cx="2338523" cy="1815883"/>
            <a:chOff x="1295455" y="1916831"/>
            <a:chExt cx="2052409" cy="1815883"/>
          </a:xfrm>
        </p:grpSpPr>
        <p:sp>
          <p:nvSpPr>
            <p:cNvPr id="9" name="TextBox 8"/>
            <p:cNvSpPr txBox="1"/>
            <p:nvPr/>
          </p:nvSpPr>
          <p:spPr>
            <a:xfrm>
              <a:off x="1295455" y="1916831"/>
              <a:ext cx="540241" cy="1815883"/>
            </a:xfrm>
            <a:prstGeom prst="rect">
              <a:avLst/>
            </a:prstGeom>
            <a:noFill/>
            <a:ln w="19050">
              <a:solidFill>
                <a:schemeClr val="bg2"/>
              </a:solidFill>
            </a:ln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zh-TW" altLang="en-US" sz="2800" dirty="0">
                  <a:solidFill>
                    <a:sysClr val="windowText" lastClr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行政</a:t>
              </a:r>
              <a:endParaRPr lang="en-US" sz="28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835696" y="1916832"/>
              <a:ext cx="1512168" cy="1815882"/>
            </a:xfrm>
            <a:prstGeom prst="rect">
              <a:avLst/>
            </a:prstGeom>
            <a:noFill/>
            <a:ln w="19050">
              <a:solidFill>
                <a:schemeClr val="bg2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TW" altLang="en-US" sz="2800" dirty="0">
                  <a:solidFill>
                    <a:sysClr val="windowText" lastClr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事</a:t>
              </a:r>
              <a:r>
                <a:rPr lang="zh-TW" altLang="en-US" sz="2800" dirty="0" smtClean="0">
                  <a:solidFill>
                    <a:sysClr val="windowText" lastClr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務</a:t>
              </a:r>
              <a:endParaRPr lang="en-US" altLang="zh-TW" sz="2800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TW" altLang="en-US" sz="2800" dirty="0">
                  <a:solidFill>
                    <a:sysClr val="windowText" lastClr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資</a:t>
              </a:r>
              <a:r>
                <a:rPr lang="zh-TW" altLang="en-US" sz="2800" dirty="0" smtClean="0">
                  <a:solidFill>
                    <a:sysClr val="windowText" lastClr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訊</a:t>
              </a:r>
              <a:endParaRPr lang="en-US" altLang="zh-TW" sz="2800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TW" altLang="en-US" sz="2800" dirty="0">
                  <a:solidFill>
                    <a:sysClr val="windowText" lastClr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會</a:t>
              </a:r>
              <a:r>
                <a:rPr lang="zh-TW" altLang="en-US" sz="2800" dirty="0" smtClean="0">
                  <a:solidFill>
                    <a:sysClr val="windowText" lastClr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計</a:t>
              </a:r>
              <a:endParaRPr lang="en-US" altLang="zh-TW" sz="2800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TW" altLang="en-US" sz="2800" dirty="0">
                  <a:solidFill>
                    <a:sysClr val="windowText" lastClr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出納</a:t>
              </a:r>
              <a:endParaRPr lang="en-US" altLang="zh-TW" sz="2800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211960" y="2219380"/>
            <a:ext cx="1787047" cy="1815882"/>
          </a:xfrm>
          <a:prstGeom prst="rect">
            <a:avLst/>
          </a:prstGeom>
          <a:noFill/>
          <a:ln w="1905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培養信徒</a:t>
            </a:r>
            <a:endParaRPr lang="en-US" altLang="zh-TW" sz="28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靈</a:t>
            </a:r>
            <a:r>
              <a:rPr lang="zh-TW" altLang="en-US" sz="2800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知</a:t>
            </a:r>
            <a:endParaRPr lang="en-US" altLang="zh-TW" sz="28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800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靈德</a:t>
            </a:r>
            <a:endParaRPr lang="en-US" altLang="zh-TW" sz="28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靈力</a:t>
            </a:r>
            <a:endParaRPr lang="en-US" sz="2800" dirty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273884" y="2204864"/>
            <a:ext cx="2762610" cy="1815882"/>
            <a:chOff x="1295455" y="1916832"/>
            <a:chExt cx="2424610" cy="1656612"/>
          </a:xfrm>
        </p:grpSpPr>
        <p:sp>
          <p:nvSpPr>
            <p:cNvPr id="13" name="TextBox 12"/>
            <p:cNvSpPr txBox="1"/>
            <p:nvPr/>
          </p:nvSpPr>
          <p:spPr>
            <a:xfrm>
              <a:off x="1295455" y="1916832"/>
              <a:ext cx="540241" cy="1656612"/>
            </a:xfrm>
            <a:prstGeom prst="rect">
              <a:avLst/>
            </a:prstGeom>
            <a:noFill/>
            <a:ln w="19050">
              <a:solidFill>
                <a:schemeClr val="bg2"/>
              </a:solidFill>
            </a:ln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zh-TW" altLang="en-US" sz="2800" dirty="0">
                  <a:solidFill>
                    <a:schemeClr val="bg2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愛神愛人</a:t>
              </a:r>
              <a:endParaRPr lang="en-US" sz="2800" dirty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835695" y="1916832"/>
              <a:ext cx="1884370" cy="1656612"/>
            </a:xfrm>
            <a:prstGeom prst="rect">
              <a:avLst/>
            </a:prstGeom>
            <a:noFill/>
            <a:ln w="19050">
              <a:solidFill>
                <a:schemeClr val="bg2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TW" altLang="en-US" sz="2800" dirty="0" smtClean="0">
                  <a:solidFill>
                    <a:schemeClr val="bg2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拯救靈魂</a:t>
              </a:r>
              <a:endParaRPr lang="en-US" altLang="zh-TW" sz="28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altLang="zh-TW" sz="2800" dirty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altLang="zh-TW" sz="28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TW" altLang="en-US" sz="2800" dirty="0">
                  <a:solidFill>
                    <a:schemeClr val="bg2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愛的實</a:t>
              </a:r>
              <a:r>
                <a:rPr lang="zh-TW" altLang="en-US" sz="2800" dirty="0" smtClean="0">
                  <a:solidFill>
                    <a:schemeClr val="bg2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踐</a:t>
              </a:r>
              <a:endParaRPr lang="en-US" altLang="zh-TW" sz="28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042919" y="4514362"/>
            <a:ext cx="1897233" cy="1815882"/>
          </a:xfrm>
          <a:prstGeom prst="rect">
            <a:avLst/>
          </a:prstGeom>
          <a:noFill/>
          <a:ln w="1905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支援宣牧</a:t>
            </a:r>
            <a:endParaRPr lang="en-US" altLang="zh-TW" sz="28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相關的</a:t>
            </a:r>
            <a:endParaRPr lang="en-US" altLang="zh-TW" sz="28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組織運作</a:t>
            </a:r>
            <a:endParaRPr lang="en-US" altLang="zh-TW" sz="28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sz="2800" dirty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72199" y="4514362"/>
            <a:ext cx="2248993" cy="1815882"/>
          </a:xfrm>
          <a:prstGeom prst="rect">
            <a:avLst/>
          </a:prstGeom>
          <a:noFill/>
          <a:ln w="1905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800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服務品質</a:t>
            </a:r>
            <a:endParaRPr lang="en-US" altLang="zh-TW" sz="28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sz="2800" dirty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sz="28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行政效</a:t>
            </a:r>
            <a:r>
              <a:rPr lang="zh-TW" altLang="en-US" sz="2800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率</a:t>
            </a:r>
            <a:endParaRPr lang="en-US" altLang="zh-TW" sz="28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7453" y="1700808"/>
            <a:ext cx="2886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組織特性與分工</a:t>
            </a:r>
            <a:endParaRPr lang="en-US" sz="2800" b="1" dirty="0">
              <a:solidFill>
                <a:schemeClr val="bg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39559" y="1728967"/>
            <a:ext cx="1228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功能</a:t>
            </a:r>
            <a:endParaRPr lang="en-US" sz="2800" b="1" dirty="0">
              <a:solidFill>
                <a:schemeClr val="bg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60200" y="1709738"/>
            <a:ext cx="1256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果效</a:t>
            </a:r>
            <a:endParaRPr lang="en-US" sz="2800" b="1" dirty="0">
              <a:solidFill>
                <a:schemeClr val="bg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21" name="Straight Connector 20"/>
          <p:cNvCxnSpPr>
            <a:stCxn id="2" idx="3"/>
            <a:endCxn id="5" idx="1"/>
          </p:cNvCxnSpPr>
          <p:nvPr/>
        </p:nvCxnSpPr>
        <p:spPr bwMode="auto">
          <a:xfrm flipV="1">
            <a:off x="755576" y="3127320"/>
            <a:ext cx="617613" cy="98575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>
            <a:stCxn id="2" idx="3"/>
            <a:endCxn id="9" idx="1"/>
          </p:cNvCxnSpPr>
          <p:nvPr/>
        </p:nvCxnSpPr>
        <p:spPr bwMode="auto">
          <a:xfrm>
            <a:off x="755576" y="4113076"/>
            <a:ext cx="563755" cy="130398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Arrow Connector 25"/>
          <p:cNvCxnSpPr>
            <a:stCxn id="6" idx="3"/>
            <a:endCxn id="11" idx="1"/>
          </p:cNvCxnSpPr>
          <p:nvPr/>
        </p:nvCxnSpPr>
        <p:spPr bwMode="auto">
          <a:xfrm>
            <a:off x="3923928" y="3127321"/>
            <a:ext cx="288032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Straight Arrow Connector 29"/>
          <p:cNvCxnSpPr>
            <a:stCxn id="10" idx="3"/>
            <a:endCxn id="15" idx="1"/>
          </p:cNvCxnSpPr>
          <p:nvPr/>
        </p:nvCxnSpPr>
        <p:spPr bwMode="auto">
          <a:xfrm>
            <a:off x="3657854" y="5417061"/>
            <a:ext cx="385065" cy="524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Straight Arrow Connector 33"/>
          <p:cNvCxnSpPr>
            <a:stCxn id="11" idx="3"/>
            <a:endCxn id="13" idx="1"/>
          </p:cNvCxnSpPr>
          <p:nvPr/>
        </p:nvCxnSpPr>
        <p:spPr bwMode="auto">
          <a:xfrm flipV="1">
            <a:off x="5999007" y="3112805"/>
            <a:ext cx="274877" cy="1451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Straight Arrow Connector 35"/>
          <p:cNvCxnSpPr>
            <a:stCxn id="15" idx="3"/>
            <a:endCxn id="16" idx="1"/>
          </p:cNvCxnSpPr>
          <p:nvPr/>
        </p:nvCxnSpPr>
        <p:spPr bwMode="auto">
          <a:xfrm>
            <a:off x="5940152" y="5422303"/>
            <a:ext cx="432047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7060200" y="2864549"/>
            <a:ext cx="16882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600" b="1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600" b="1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聚焦於人</a:t>
            </a:r>
            <a:r>
              <a:rPr lang="en-US" altLang="zh-TW" sz="2600" b="1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sz="2600" b="1" dirty="0">
              <a:solidFill>
                <a:schemeClr val="bg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581660" y="5176081"/>
            <a:ext cx="184799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600" b="1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600" b="1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聚焦於事</a:t>
            </a:r>
            <a:r>
              <a:rPr lang="en-US" altLang="zh-TW" sz="2600" b="1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sz="2600" b="1" dirty="0">
              <a:solidFill>
                <a:schemeClr val="bg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462933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1116013" y="404813"/>
            <a:ext cx="6985000" cy="1152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ctr">
              <a:lnSpc>
                <a:spcPct val="120000"/>
              </a:lnSpc>
            </a:pPr>
            <a:endParaRPr lang="en-US" altLang="zh-TW" sz="3200" dirty="0">
              <a:effectLst>
                <a:outerShdw blurRad="38100" dist="38100" dir="2700000" algn="tl">
                  <a:srgbClr val="FFFFFF"/>
                </a:outerShdw>
              </a:effectLst>
              <a:latin typeface="標楷體" panose="03000509000000000000" pitchFamily="65" charset="-12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268413" y="557213"/>
            <a:ext cx="6985000" cy="1152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TW" altLang="en-US" sz="4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教會之組織運作</a:t>
            </a:r>
            <a:r>
              <a:rPr lang="en-US" altLang="zh-TW" sz="4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(</a:t>
            </a:r>
            <a:r>
              <a:rPr lang="zh-TW" altLang="en-US" sz="4800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二</a:t>
            </a:r>
            <a:r>
              <a:rPr lang="en-US" altLang="zh-TW" sz="4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)</a:t>
            </a:r>
            <a:endParaRPr lang="zh-TW" altLang="en-US" sz="4800" dirty="0">
              <a:effectLst>
                <a:outerShdw blurRad="38100" dist="38100" dir="2700000" algn="tl">
                  <a:srgbClr val="FFFFFF"/>
                </a:outerShdw>
              </a:effectLst>
              <a:latin typeface="標楷體" panose="03000509000000000000" pitchFamily="65" charset="-12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259448" y="3121949"/>
            <a:ext cx="2875434" cy="2035243"/>
            <a:chOff x="1300566" y="1912914"/>
            <a:chExt cx="2047298" cy="2035243"/>
          </a:xfrm>
        </p:grpSpPr>
        <p:sp>
          <p:nvSpPr>
            <p:cNvPr id="5" name="TextBox 4"/>
            <p:cNvSpPr txBox="1"/>
            <p:nvPr/>
          </p:nvSpPr>
          <p:spPr>
            <a:xfrm>
              <a:off x="1300566" y="1912914"/>
              <a:ext cx="591667" cy="2031325"/>
            </a:xfrm>
            <a:prstGeom prst="rect">
              <a:avLst/>
            </a:prstGeom>
            <a:noFill/>
            <a:ln w="19050">
              <a:solidFill>
                <a:schemeClr val="bg2"/>
              </a:solidFill>
            </a:ln>
          </p:spPr>
          <p:txBody>
            <a:bodyPr vert="eaVert" wrap="square" rtlCol="0"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TW" altLang="en-US" sz="2800" dirty="0" smtClean="0">
                  <a:solidFill>
                    <a:sysClr val="windowText" lastClr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宣牧</a:t>
              </a:r>
              <a:endParaRPr lang="en-US" sz="28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876215" y="1916832"/>
              <a:ext cx="1471649" cy="2031325"/>
            </a:xfrm>
            <a:prstGeom prst="rect">
              <a:avLst/>
            </a:prstGeom>
            <a:noFill/>
            <a:ln w="19050">
              <a:solidFill>
                <a:schemeClr val="bg2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TW" altLang="en-US" sz="2800" dirty="0" smtClean="0">
                  <a:solidFill>
                    <a:sysClr val="windowText" lastClr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宣道</a:t>
              </a:r>
              <a:endParaRPr lang="en-US" altLang="zh-TW" sz="2800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TW" altLang="en-US" sz="2800" dirty="0">
                  <a:solidFill>
                    <a:sysClr val="windowText" lastClr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教</a:t>
              </a:r>
              <a:r>
                <a:rPr lang="zh-TW" altLang="en-US" sz="2800" dirty="0" smtClean="0">
                  <a:solidFill>
                    <a:sysClr val="windowText" lastClr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牧</a:t>
              </a:r>
              <a:endParaRPr lang="en-US" altLang="zh-TW" sz="2800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TW" altLang="en-US" sz="2800" dirty="0">
                  <a:solidFill>
                    <a:sysClr val="windowText" lastClr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宗教教</a:t>
              </a:r>
              <a:r>
                <a:rPr lang="zh-TW" altLang="en-US" sz="2800" dirty="0" smtClean="0">
                  <a:solidFill>
                    <a:sysClr val="windowText" lastClr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育</a:t>
              </a:r>
              <a:endParaRPr lang="en-US" altLang="zh-TW" sz="2800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575043" y="3116305"/>
            <a:ext cx="1944217" cy="2031325"/>
          </a:xfrm>
          <a:prstGeom prst="rect">
            <a:avLst/>
          </a:prstGeom>
          <a:noFill/>
          <a:ln w="1905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固守真理</a:t>
            </a:r>
            <a:endParaRPr lang="en-US" altLang="zh-TW" sz="28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廣傳福</a:t>
            </a:r>
            <a:r>
              <a:rPr lang="zh-TW" altLang="en-US" sz="2800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音</a:t>
            </a:r>
            <a:endParaRPr lang="en-US" altLang="zh-TW" sz="28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愛心關懷</a:t>
            </a:r>
            <a:endParaRPr lang="en-US" sz="2800" dirty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59019" y="2564904"/>
            <a:ext cx="2381333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主要工作內涵</a:t>
            </a:r>
            <a:endParaRPr lang="en-US" sz="2800" b="1" dirty="0">
              <a:solidFill>
                <a:schemeClr val="bg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3" name="Straight Arrow Connector 12"/>
          <p:cNvCxnSpPr>
            <a:stCxn id="6" idx="3"/>
            <a:endCxn id="11" idx="1"/>
          </p:cNvCxnSpPr>
          <p:nvPr/>
        </p:nvCxnSpPr>
        <p:spPr bwMode="auto">
          <a:xfrm flipV="1">
            <a:off x="4134882" y="4131968"/>
            <a:ext cx="1440161" cy="956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242807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3" name="Rectangle 3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22244" name="Rectangle 4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22247" name="Rectangle 7"/>
          <p:cNvSpPr>
            <a:spLocks noChangeArrowheads="1"/>
          </p:cNvSpPr>
          <p:nvPr/>
        </p:nvSpPr>
        <p:spPr bwMode="auto">
          <a:xfrm>
            <a:off x="468314" y="1989138"/>
            <a:ext cx="8496174" cy="4248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r>
              <a:rPr lang="zh-TW" altLang="en-US" sz="3600" dirty="0">
                <a:latin typeface="標楷體" panose="03000509000000000000" pitchFamily="65" charset="-120"/>
              </a:rPr>
              <a:t>惟用愛心說誠實話</a:t>
            </a:r>
            <a:r>
              <a:rPr lang="en-US" altLang="en-US" sz="3600" dirty="0">
                <a:latin typeface="標楷體" panose="03000509000000000000" pitchFamily="65" charset="-120"/>
              </a:rPr>
              <a:t>，</a:t>
            </a:r>
            <a:r>
              <a:rPr lang="zh-TW" altLang="en-US" sz="3600" dirty="0">
                <a:latin typeface="標楷體" panose="03000509000000000000" pitchFamily="65" charset="-120"/>
              </a:rPr>
              <a:t>凡事長進</a:t>
            </a:r>
            <a:r>
              <a:rPr lang="en-US" altLang="en-US" sz="3600" dirty="0">
                <a:latin typeface="標楷體" panose="03000509000000000000" pitchFamily="65" charset="-120"/>
              </a:rPr>
              <a:t>，</a:t>
            </a:r>
            <a:r>
              <a:rPr lang="zh-TW" altLang="en-US" sz="3600" dirty="0">
                <a:latin typeface="標楷體" panose="03000509000000000000" pitchFamily="65" charset="-120"/>
              </a:rPr>
              <a:t>連於元首基督</a:t>
            </a:r>
            <a:r>
              <a:rPr lang="en-US" altLang="en-US" sz="3600" dirty="0">
                <a:latin typeface="標楷體" panose="03000509000000000000" pitchFamily="65" charset="-120"/>
              </a:rPr>
              <a:t>，</a:t>
            </a:r>
            <a:r>
              <a:rPr lang="zh-TW" altLang="en-US" sz="3600" dirty="0">
                <a:latin typeface="標楷體" panose="03000509000000000000" pitchFamily="65" charset="-120"/>
              </a:rPr>
              <a:t>全身都靠他聯絡的合式</a:t>
            </a:r>
            <a:r>
              <a:rPr lang="en-US" altLang="en-US" sz="3600" dirty="0">
                <a:latin typeface="標楷體" panose="03000509000000000000" pitchFamily="65" charset="-120"/>
              </a:rPr>
              <a:t>，</a:t>
            </a:r>
            <a:r>
              <a:rPr lang="zh-TW" altLang="en-US" sz="3600" dirty="0">
                <a:latin typeface="標楷體" panose="03000509000000000000" pitchFamily="65" charset="-120"/>
              </a:rPr>
              <a:t>百節各按各職</a:t>
            </a:r>
            <a:r>
              <a:rPr lang="en-US" altLang="en-US" sz="3600" dirty="0">
                <a:latin typeface="標楷體" panose="03000509000000000000" pitchFamily="65" charset="-120"/>
              </a:rPr>
              <a:t>，</a:t>
            </a:r>
            <a:r>
              <a:rPr lang="zh-TW" altLang="en-US" sz="3600" dirty="0">
                <a:latin typeface="標楷體" panose="03000509000000000000" pitchFamily="65" charset="-120"/>
              </a:rPr>
              <a:t>照著各體的功用</a:t>
            </a:r>
            <a:r>
              <a:rPr lang="en-US" altLang="en-US" sz="3600" dirty="0">
                <a:latin typeface="標楷體" panose="03000509000000000000" pitchFamily="65" charset="-120"/>
              </a:rPr>
              <a:t>，</a:t>
            </a:r>
            <a:r>
              <a:rPr lang="zh-TW" altLang="en-US" sz="3600" dirty="0">
                <a:latin typeface="標楷體" panose="03000509000000000000" pitchFamily="65" charset="-120"/>
              </a:rPr>
              <a:t>彼此相助</a:t>
            </a:r>
            <a:r>
              <a:rPr lang="en-US" altLang="en-US" sz="3600" dirty="0">
                <a:latin typeface="標楷體" panose="03000509000000000000" pitchFamily="65" charset="-120"/>
              </a:rPr>
              <a:t>，</a:t>
            </a:r>
            <a:r>
              <a:rPr lang="zh-TW" altLang="en-US" sz="3600" dirty="0">
                <a:latin typeface="標楷體" panose="03000509000000000000" pitchFamily="65" charset="-120"/>
              </a:rPr>
              <a:t>便叫身體漸漸增</a:t>
            </a:r>
            <a:r>
              <a:rPr lang="zh-TW" altLang="en-US" sz="3600" dirty="0" smtClean="0">
                <a:latin typeface="標楷體" panose="03000509000000000000" pitchFamily="65" charset="-120"/>
              </a:rPr>
              <a:t>長，在</a:t>
            </a:r>
            <a:r>
              <a:rPr lang="zh-TW" altLang="en-US" sz="3600" dirty="0">
                <a:latin typeface="標楷體" panose="03000509000000000000" pitchFamily="65" charset="-120"/>
              </a:rPr>
              <a:t>愛中建立自己</a:t>
            </a:r>
            <a:r>
              <a:rPr lang="en-US" altLang="en-US" sz="3600" dirty="0" smtClean="0">
                <a:latin typeface="標楷體" panose="03000509000000000000" pitchFamily="65" charset="-120"/>
              </a:rPr>
              <a:t>。</a:t>
            </a:r>
          </a:p>
          <a:p>
            <a:endParaRPr lang="en-US" altLang="zh-TW" sz="3600" dirty="0" smtClean="0">
              <a:latin typeface="標楷體" panose="03000509000000000000" pitchFamily="65" charset="-120"/>
            </a:endParaRPr>
          </a:p>
          <a:p>
            <a:r>
              <a:rPr lang="en-US" altLang="zh-TW" sz="3600" dirty="0">
                <a:latin typeface="標楷體" panose="03000509000000000000" pitchFamily="65" charset="-120"/>
              </a:rPr>
              <a:t>	</a:t>
            </a:r>
            <a:r>
              <a:rPr lang="en-US" altLang="zh-TW" sz="3600" dirty="0" smtClean="0">
                <a:latin typeface="標楷體" panose="03000509000000000000" pitchFamily="65" charset="-120"/>
              </a:rPr>
              <a:t>		</a:t>
            </a:r>
            <a:r>
              <a:rPr lang="zh-TW" altLang="en-US" sz="3600" dirty="0" smtClean="0">
                <a:latin typeface="標楷體" panose="03000509000000000000" pitchFamily="65" charset="-120"/>
              </a:rPr>
              <a:t>以</a:t>
            </a:r>
            <a:r>
              <a:rPr lang="zh-TW" altLang="en-US" sz="3600" dirty="0">
                <a:latin typeface="標楷體" panose="03000509000000000000" pitchFamily="65" charset="-120"/>
              </a:rPr>
              <a:t>弗所書四章 </a:t>
            </a:r>
            <a:r>
              <a:rPr lang="en-US" altLang="zh-TW" sz="3600" dirty="0">
                <a:latin typeface="標楷體" panose="03000509000000000000" pitchFamily="65" charset="-120"/>
              </a:rPr>
              <a:t>15, 16</a:t>
            </a:r>
            <a:r>
              <a:rPr lang="zh-TW" altLang="en-US" sz="3600" dirty="0" smtClean="0">
                <a:latin typeface="標楷體" panose="03000509000000000000" pitchFamily="65" charset="-120"/>
              </a:rPr>
              <a:t>節</a:t>
            </a:r>
            <a:endParaRPr lang="en-US" altLang="zh-TW" sz="3600" dirty="0">
              <a:latin typeface="標楷體" panose="03000509000000000000" pitchFamily="65" charset="-120"/>
            </a:endParaRPr>
          </a:p>
        </p:txBody>
      </p:sp>
      <p:sp>
        <p:nvSpPr>
          <p:cNvPr id="522246" name="Rectangle 6"/>
          <p:cNvSpPr>
            <a:spLocks noChangeArrowheads="1"/>
          </p:cNvSpPr>
          <p:nvPr/>
        </p:nvSpPr>
        <p:spPr bwMode="auto">
          <a:xfrm>
            <a:off x="468313" y="692150"/>
            <a:ext cx="8280400" cy="1152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TW" altLang="en-US" sz="4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教</a:t>
            </a:r>
            <a:r>
              <a:rPr lang="zh-TW" altLang="en-US" sz="4800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會組織運作之指導原則</a:t>
            </a:r>
          </a:p>
        </p:txBody>
      </p:sp>
      <p:pic>
        <p:nvPicPr>
          <p:cNvPr id="1027" name="Picture 3" descr="C:\Users\Austin\AppData\Local\Microsoft\Windows\Temporary Internet Files\Content.IE5\CBW0V7JK\biblencross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287" y="5247652"/>
            <a:ext cx="576819" cy="483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670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1116013" y="404813"/>
            <a:ext cx="6985000" cy="1152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ctr">
              <a:lnSpc>
                <a:spcPct val="120000"/>
              </a:lnSpc>
            </a:pPr>
            <a:endParaRPr lang="en-US" altLang="zh-TW" sz="3200" dirty="0">
              <a:effectLst>
                <a:outerShdw blurRad="38100" dist="38100" dir="2700000" algn="tl">
                  <a:srgbClr val="FFFFFF"/>
                </a:outerShdw>
              </a:effectLst>
              <a:latin typeface="標楷體" panose="03000509000000000000" pitchFamily="65" charset="-12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268413" y="557213"/>
            <a:ext cx="6985000" cy="1152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TW" altLang="en-US" sz="4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教</a:t>
            </a:r>
            <a:r>
              <a:rPr lang="zh-TW" altLang="en-US" sz="4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會</a:t>
            </a:r>
            <a:r>
              <a:rPr lang="zh-TW" altLang="en-US" sz="4800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成</a:t>
            </a:r>
            <a:r>
              <a:rPr lang="zh-TW" altLang="en-US" sz="4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長</a:t>
            </a:r>
            <a:r>
              <a:rPr lang="zh-TW" altLang="en-US" sz="4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之</a:t>
            </a:r>
            <a:r>
              <a:rPr lang="zh-TW" altLang="en-US" sz="4800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關</a:t>
            </a:r>
            <a:r>
              <a:rPr lang="zh-TW" altLang="en-US" sz="4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鍵</a:t>
            </a:r>
            <a:r>
              <a:rPr lang="en-US" altLang="zh-TW" sz="4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(</a:t>
            </a:r>
            <a:r>
              <a:rPr lang="zh-TW" altLang="en-US" sz="4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一</a:t>
            </a:r>
            <a:r>
              <a:rPr lang="en-US" altLang="zh-TW" sz="4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)</a:t>
            </a:r>
            <a:endParaRPr lang="zh-TW" altLang="en-US" sz="4800" dirty="0">
              <a:effectLst>
                <a:outerShdw blurRad="38100" dist="38100" dir="2700000" algn="tl">
                  <a:srgbClr val="FFFFFF"/>
                </a:outerShdw>
              </a:effectLst>
              <a:latin typeface="標楷體" panose="03000509000000000000" pitchFamily="65" charset="-12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83567" y="2708920"/>
            <a:ext cx="7969825" cy="2862322"/>
            <a:chOff x="1309207" y="1916832"/>
            <a:chExt cx="4950213" cy="3233307"/>
          </a:xfrm>
        </p:grpSpPr>
        <p:sp>
          <p:nvSpPr>
            <p:cNvPr id="5" name="TextBox 4"/>
            <p:cNvSpPr txBox="1"/>
            <p:nvPr/>
          </p:nvSpPr>
          <p:spPr>
            <a:xfrm>
              <a:off x="1309207" y="1916832"/>
              <a:ext cx="516148" cy="3233307"/>
            </a:xfrm>
            <a:prstGeom prst="rect">
              <a:avLst/>
            </a:prstGeom>
            <a:noFill/>
            <a:ln w="19050">
              <a:solidFill>
                <a:schemeClr val="bg2"/>
              </a:solidFill>
            </a:ln>
          </p:spPr>
          <p:txBody>
            <a:bodyPr vert="eaVert" wrap="square" rtlCol="0"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TW" altLang="en-US" sz="2800" dirty="0" smtClean="0">
                  <a:solidFill>
                    <a:sysClr val="windowText" lastClr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宣道</a:t>
              </a:r>
              <a:endParaRPr lang="en-US" sz="28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835696" y="1916832"/>
              <a:ext cx="4423724" cy="3233307"/>
            </a:xfrm>
            <a:prstGeom prst="rect">
              <a:avLst/>
            </a:prstGeom>
            <a:noFill/>
            <a:ln w="19050">
              <a:solidFill>
                <a:schemeClr val="bg2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TW" altLang="en-US" sz="2400" dirty="0" smtClean="0">
                  <a:solidFill>
                    <a:sysClr val="windowText" lastClr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信徒傳福音的心志與力行</a:t>
              </a:r>
              <a:endParaRPr lang="en-US" altLang="zh-TW" sz="2400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TW" altLang="en-US" sz="2400" dirty="0">
                  <a:solidFill>
                    <a:sysClr val="windowText" lastClr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慕道朋</a:t>
              </a:r>
              <a:r>
                <a:rPr lang="zh-TW" altLang="en-US" sz="2400" dirty="0" smtClean="0">
                  <a:solidFill>
                    <a:sysClr val="windowText" lastClr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友的接觸、跟進、關懷</a:t>
              </a:r>
              <a:endParaRPr lang="en-US" altLang="zh-TW" sz="2400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TW" altLang="en-US" sz="2400" dirty="0">
                  <a:solidFill>
                    <a:sysClr val="windowText" lastClr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代禱的力</a:t>
              </a:r>
              <a:r>
                <a:rPr lang="zh-TW" altLang="en-US" sz="2400" dirty="0" smtClean="0">
                  <a:solidFill>
                    <a:sysClr val="windowText" lastClr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量</a:t>
              </a:r>
              <a:endParaRPr lang="en-US" altLang="zh-TW" sz="2400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TW" altLang="en-US" sz="2400" dirty="0" smtClean="0">
                  <a:solidFill>
                    <a:sysClr val="windowText" lastClr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例</a:t>
              </a:r>
              <a:r>
                <a:rPr lang="en-US" altLang="zh-TW" sz="2400" dirty="0" smtClean="0">
                  <a:solidFill>
                    <a:sysClr val="windowText" lastClr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:</a:t>
              </a:r>
              <a:r>
                <a:rPr lang="zh-TW" altLang="en-US" sz="2400" dirty="0" smtClean="0">
                  <a:solidFill>
                    <a:sysClr val="windowText" lastClr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除了佈道會、福音茶會，各團契及宗教教育亦可以宣道為主，並舉開福音茶會</a:t>
              </a:r>
              <a:endParaRPr lang="en-US" sz="24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627084" y="1825660"/>
            <a:ext cx="6139111" cy="523220"/>
          </a:xfrm>
          <a:prstGeom prst="rect">
            <a:avLst/>
          </a:prstGeom>
          <a:noFill/>
          <a:ln w="1905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聚焦於人  </a:t>
            </a:r>
            <a:r>
              <a:rPr lang="en-US" altLang="zh-TW" sz="28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+</a:t>
            </a:r>
            <a:r>
              <a:rPr lang="zh-TW" altLang="en-US" sz="28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行動力  </a:t>
            </a:r>
            <a:r>
              <a:rPr lang="en-US" altLang="zh-TW" sz="28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+</a:t>
            </a:r>
            <a:r>
              <a:rPr lang="zh-TW" altLang="en-US" sz="28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禱告</a:t>
            </a:r>
            <a:endParaRPr lang="en-US" sz="2800" dirty="0">
              <a:solidFill>
                <a:schemeClr val="bg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27084" y="6021288"/>
            <a:ext cx="6185276" cy="523220"/>
          </a:xfrm>
          <a:prstGeom prst="rect">
            <a:avLst/>
          </a:prstGeom>
          <a:noFill/>
          <a:ln w="1905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信徒盡心盡力與神同工</a:t>
            </a:r>
            <a:endParaRPr lang="en-US" sz="2800" dirty="0">
              <a:solidFill>
                <a:schemeClr val="bg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65618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1116013" y="404813"/>
            <a:ext cx="6985000" cy="1152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ctr">
              <a:lnSpc>
                <a:spcPct val="120000"/>
              </a:lnSpc>
            </a:pPr>
            <a:endParaRPr lang="en-US" altLang="zh-TW" sz="3200" dirty="0">
              <a:effectLst>
                <a:outerShdw blurRad="38100" dist="38100" dir="2700000" algn="tl">
                  <a:srgbClr val="FFFFFF"/>
                </a:outerShdw>
              </a:effectLst>
              <a:latin typeface="標楷體" panose="03000509000000000000" pitchFamily="65" charset="-12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268413" y="557213"/>
            <a:ext cx="6985000" cy="1152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TW" altLang="en-US" sz="4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教</a:t>
            </a:r>
            <a:r>
              <a:rPr lang="zh-TW" altLang="en-US" sz="4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會</a:t>
            </a:r>
            <a:r>
              <a:rPr lang="zh-TW" altLang="en-US" sz="4800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成長</a:t>
            </a:r>
            <a:r>
              <a:rPr lang="zh-TW" altLang="en-US" sz="4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之</a:t>
            </a:r>
            <a:r>
              <a:rPr lang="zh-TW" altLang="en-US" sz="4800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關</a:t>
            </a:r>
            <a:r>
              <a:rPr lang="zh-TW" altLang="en-US" sz="4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鍵</a:t>
            </a:r>
            <a:r>
              <a:rPr lang="en-US" altLang="zh-TW" sz="4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(</a:t>
            </a:r>
            <a:r>
              <a:rPr lang="zh-TW" altLang="en-US" sz="4800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二</a:t>
            </a:r>
            <a:r>
              <a:rPr lang="en-US" altLang="zh-TW" sz="4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)</a:t>
            </a:r>
            <a:endParaRPr lang="zh-TW" altLang="en-US" sz="4800" dirty="0">
              <a:effectLst>
                <a:outerShdw blurRad="38100" dist="38100" dir="2700000" algn="tl">
                  <a:srgbClr val="FFFFFF"/>
                </a:outerShdw>
              </a:effectLst>
              <a:latin typeface="標楷體" panose="03000509000000000000" pitchFamily="65" charset="-12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43684" y="2996952"/>
            <a:ext cx="8320804" cy="2862322"/>
            <a:chOff x="1246316" y="1916832"/>
            <a:chExt cx="6024271" cy="3695932"/>
          </a:xfrm>
        </p:grpSpPr>
        <p:sp>
          <p:nvSpPr>
            <p:cNvPr id="5" name="TextBox 4"/>
            <p:cNvSpPr txBox="1"/>
            <p:nvPr/>
          </p:nvSpPr>
          <p:spPr>
            <a:xfrm>
              <a:off x="1246316" y="1916832"/>
              <a:ext cx="581634" cy="3695932"/>
            </a:xfrm>
            <a:prstGeom prst="rect">
              <a:avLst/>
            </a:prstGeom>
            <a:noFill/>
            <a:ln w="19050">
              <a:solidFill>
                <a:schemeClr val="bg2"/>
              </a:solidFill>
            </a:ln>
          </p:spPr>
          <p:txBody>
            <a:bodyPr vert="eaVert" wrap="square" rtlCol="0"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TW" altLang="en-US" sz="2800" dirty="0" smtClean="0">
                  <a:solidFill>
                    <a:sysClr val="windowText" lastClr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關懷</a:t>
              </a:r>
              <a:endParaRPr lang="en-US" sz="28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835696" y="1916832"/>
              <a:ext cx="5434891" cy="3695932"/>
            </a:xfrm>
            <a:prstGeom prst="rect">
              <a:avLst/>
            </a:prstGeom>
            <a:noFill/>
            <a:ln w="19050">
              <a:solidFill>
                <a:schemeClr val="bg2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TW" altLang="en-US" sz="2400" dirty="0" smtClean="0">
                  <a:solidFill>
                    <a:sysClr val="windowText" lastClr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訪問、探訪、輔導有需要的同靈與慕道朋友</a:t>
              </a:r>
              <a:endParaRPr lang="en-US" altLang="zh-TW" sz="2400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TW" altLang="en-US" sz="2400" dirty="0" smtClean="0">
                  <a:solidFill>
                    <a:sysClr val="windowText" lastClr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尋找迷失的羊</a:t>
              </a:r>
              <a:endParaRPr lang="en-US" altLang="zh-TW" sz="2400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TW" altLang="en-US" sz="2400" dirty="0">
                  <a:solidFill>
                    <a:sysClr val="windowText" lastClr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代禱的力</a:t>
              </a:r>
              <a:r>
                <a:rPr lang="zh-TW" altLang="en-US" sz="2400" dirty="0" smtClean="0">
                  <a:solidFill>
                    <a:sysClr val="windowText" lastClr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量</a:t>
              </a:r>
              <a:endParaRPr lang="en-US" altLang="zh-TW" sz="2400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TW" altLang="en-US" sz="2400" dirty="0" smtClean="0">
                  <a:solidFill>
                    <a:sysClr val="windowText" lastClr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例</a:t>
              </a:r>
              <a:r>
                <a:rPr lang="en-US" altLang="zh-TW" sz="2400" dirty="0" smtClean="0">
                  <a:solidFill>
                    <a:sysClr val="windowText" lastClr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:</a:t>
              </a:r>
              <a:r>
                <a:rPr lang="zh-TW" altLang="en-US" sz="2400" dirty="0" smtClean="0">
                  <a:solidFill>
                    <a:sysClr val="windowText" lastClr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訪問組、關懷</a:t>
              </a:r>
              <a:r>
                <a:rPr lang="en-US" altLang="zh-TW" sz="2400" dirty="0" smtClean="0">
                  <a:solidFill>
                    <a:sysClr val="windowText" lastClr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/</a:t>
              </a:r>
              <a:r>
                <a:rPr lang="zh-TW" altLang="en-US" sz="2400" dirty="0" smtClean="0">
                  <a:solidFill>
                    <a:sysClr val="windowText" lastClr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輔導組</a:t>
              </a:r>
              <a:r>
                <a:rPr lang="en-US" altLang="zh-TW" sz="2400" dirty="0" smtClean="0">
                  <a:solidFill>
                    <a:sysClr val="windowText" lastClr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(</a:t>
              </a:r>
              <a:r>
                <a:rPr lang="zh-TW" altLang="en-US" sz="2400" dirty="0" smtClean="0">
                  <a:solidFill>
                    <a:sysClr val="windowText" lastClr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以團契</a:t>
              </a:r>
              <a:r>
                <a:rPr lang="en-US" altLang="zh-TW" sz="2400" dirty="0" smtClean="0">
                  <a:solidFill>
                    <a:sysClr val="windowText" lastClr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/</a:t>
              </a:r>
              <a:r>
                <a:rPr lang="zh-TW" altLang="en-US" sz="2400" dirty="0" smtClean="0">
                  <a:solidFill>
                    <a:sysClr val="windowText" lastClr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地區分組</a:t>
              </a:r>
              <a:r>
                <a:rPr lang="en-US" altLang="zh-TW" sz="2400" dirty="0" smtClean="0">
                  <a:solidFill>
                    <a:sysClr val="windowText" lastClr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)</a:t>
              </a:r>
              <a:r>
                <a:rPr lang="zh-TW" altLang="en-US" sz="2400" dirty="0" smtClean="0">
                  <a:solidFill>
                    <a:sysClr val="windowText" lastClr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之不同層次關懷</a:t>
              </a:r>
              <a:endParaRPr lang="en-US" sz="24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43684" y="2103239"/>
            <a:ext cx="8320804" cy="523220"/>
          </a:xfrm>
          <a:prstGeom prst="rect">
            <a:avLst/>
          </a:prstGeom>
          <a:noFill/>
          <a:ln w="1905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聚焦於人  </a:t>
            </a:r>
            <a:r>
              <a:rPr lang="en-US" altLang="zh-TW" sz="28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+</a:t>
            </a:r>
            <a:r>
              <a:rPr lang="zh-TW" altLang="en-US" sz="28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行動力  </a:t>
            </a:r>
            <a:r>
              <a:rPr lang="en-US" altLang="zh-TW" sz="28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+</a:t>
            </a:r>
            <a:r>
              <a:rPr lang="zh-TW" altLang="en-US" sz="28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禱告</a:t>
            </a:r>
            <a:endParaRPr lang="en-US" sz="2800" dirty="0">
              <a:solidFill>
                <a:schemeClr val="bg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3684" y="6165304"/>
            <a:ext cx="8320804" cy="523220"/>
          </a:xfrm>
          <a:prstGeom prst="rect">
            <a:avLst/>
          </a:prstGeom>
          <a:noFill/>
          <a:ln w="1905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信徒盡心盡力與神同工</a:t>
            </a:r>
            <a:endParaRPr lang="en-US" sz="2800" dirty="0">
              <a:solidFill>
                <a:schemeClr val="bg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324359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1116013" y="404813"/>
            <a:ext cx="6985000" cy="1152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ctr">
              <a:lnSpc>
                <a:spcPct val="120000"/>
              </a:lnSpc>
            </a:pPr>
            <a:endParaRPr lang="en-US" altLang="zh-TW" sz="3200" dirty="0">
              <a:effectLst>
                <a:outerShdw blurRad="38100" dist="38100" dir="2700000" algn="tl">
                  <a:srgbClr val="FFFFFF"/>
                </a:outerShdw>
              </a:effectLst>
              <a:latin typeface="標楷體" panose="03000509000000000000" pitchFamily="65" charset="-12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268413" y="260648"/>
            <a:ext cx="6985000" cy="1152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TW" altLang="en-US" sz="4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教會的帶領</a:t>
            </a:r>
            <a:r>
              <a:rPr lang="zh-TW" altLang="en-US" sz="4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與</a:t>
            </a:r>
            <a:r>
              <a:rPr lang="zh-TW" altLang="en-US" sz="4800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成長</a:t>
            </a:r>
            <a:r>
              <a:rPr lang="en-US" altLang="zh-TW" sz="4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(</a:t>
            </a:r>
            <a:r>
              <a:rPr lang="zh-TW" altLang="en-US" sz="4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一</a:t>
            </a:r>
            <a:r>
              <a:rPr lang="en-US" altLang="zh-TW" sz="4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)</a:t>
            </a:r>
            <a:endParaRPr lang="zh-TW" altLang="en-US" sz="4800" dirty="0">
              <a:effectLst>
                <a:outerShdw blurRad="38100" dist="38100" dir="2700000" algn="tl">
                  <a:srgbClr val="FFFFFF"/>
                </a:outerShdw>
              </a:effectLst>
              <a:latin typeface="標楷體" panose="03000509000000000000" pitchFamily="65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7544" y="1412776"/>
            <a:ext cx="820891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職務會現況</a:t>
            </a:r>
            <a:r>
              <a:rPr lang="en-US" altLang="zh-TW" sz="24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endParaRPr lang="en-US" sz="2400" dirty="0">
              <a:solidFill>
                <a:schemeClr val="bg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每個月開會一次，每次約</a:t>
            </a:r>
            <a:r>
              <a:rPr lang="en-US" altLang="zh-TW" sz="24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1~?</a:t>
            </a:r>
            <a:r>
              <a:rPr lang="zh-TW" altLang="en-US" sz="24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小時</a:t>
            </a:r>
            <a:endParaRPr lang="en-US" altLang="zh-TW" sz="2400" dirty="0" smtClean="0">
              <a:solidFill>
                <a:schemeClr val="bg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會前、會後禱告約</a:t>
            </a:r>
            <a:r>
              <a:rPr lang="en-US" altLang="zh-TW" sz="24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24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分鐘，會前靈修會</a:t>
            </a:r>
            <a:r>
              <a:rPr lang="en-US" altLang="zh-TW" sz="24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重要議題討論的時間比</a:t>
            </a:r>
            <a:r>
              <a:rPr lang="zh-TW" altLang="en-US" sz="24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例</a:t>
            </a:r>
            <a:r>
              <a:rPr lang="en-US" altLang="zh-TW" sz="24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TW" altLang="en-US" sz="2400" dirty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教會發展息息相</a:t>
            </a:r>
            <a:r>
              <a:rPr lang="zh-TW" altLang="en-US" sz="24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關的宣牧事工約</a:t>
            </a:r>
            <a:r>
              <a:rPr lang="en-US" altLang="zh-TW" sz="24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0~20%?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TW" altLang="en-US" sz="2400" dirty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支</a:t>
            </a:r>
            <a:r>
              <a:rPr lang="zh-TW" altLang="en-US" sz="24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援教會運作相關的行政性、事務性事工約</a:t>
            </a:r>
            <a:r>
              <a:rPr lang="en-US" altLang="zh-TW" sz="24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80~100%?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各股功能、職責模糊，開會目的嚴重失焦</a:t>
            </a:r>
            <a:endParaRPr lang="en-US" altLang="zh-TW" sz="2400" dirty="0" smtClean="0">
              <a:solidFill>
                <a:schemeClr val="bg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68927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1452840"/>
            <a:ext cx="82809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建議 </a:t>
            </a:r>
            <a:r>
              <a:rPr lang="en-US" altLang="zh-TW" sz="2400" dirty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</a:t>
            </a:r>
            <a:r>
              <a:rPr lang="zh-TW" altLang="en-US" sz="24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4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4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職務會聚焦於宣牧</a:t>
            </a:r>
            <a:r>
              <a:rPr lang="en-US" altLang="zh-TW" sz="24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4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endParaRPr lang="en-US" altLang="zh-TW" sz="2400" dirty="0" smtClean="0">
              <a:solidFill>
                <a:schemeClr val="bg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每個月開會前，至少半小時的靈修會，以禱告為主，由傳道主持</a:t>
            </a:r>
            <a:endParaRPr lang="en-US" altLang="zh-TW" sz="2400" dirty="0" smtClean="0">
              <a:solidFill>
                <a:schemeClr val="bg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總務相關的議</a:t>
            </a:r>
            <a:r>
              <a:rPr lang="zh-TW" altLang="en-US" sz="24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題，透過職務人員</a:t>
            </a:r>
            <a:r>
              <a:rPr lang="en-US" altLang="zh-TW" sz="24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Line</a:t>
            </a:r>
            <a:r>
              <a:rPr lang="zh-TW" altLang="en-US" sz="24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群組討論或私下徵詢信徒意見，整合建議做成結論於職務會提出報告</a:t>
            </a:r>
            <a:endParaRPr lang="en-US" altLang="zh-TW" sz="2400" dirty="0" smtClean="0">
              <a:solidFill>
                <a:schemeClr val="bg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討</a:t>
            </a:r>
            <a:r>
              <a:rPr lang="zh-TW" altLang="en-US" sz="24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論弱勢及迷失的羊的關懷行動計劃與執行</a:t>
            </a:r>
            <a:endParaRPr lang="en-US" altLang="zh-TW" sz="2400" dirty="0" smtClean="0">
              <a:solidFill>
                <a:schemeClr val="bg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討論宣道的行動計劃與慕道朋友的現況與跟進</a:t>
            </a:r>
            <a:endParaRPr lang="en-US" sz="2400" dirty="0">
              <a:solidFill>
                <a:schemeClr val="bg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37323" y="5733256"/>
            <a:ext cx="6931199" cy="461665"/>
          </a:xfrm>
          <a:prstGeom prst="rect">
            <a:avLst/>
          </a:prstGeom>
          <a:noFill/>
          <a:ln w="1905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職</a:t>
            </a:r>
            <a:r>
              <a:rPr lang="zh-TW" altLang="en-US" sz="24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務人員盡心盡力與神同工</a:t>
            </a:r>
            <a:endParaRPr lang="en-US" sz="2400" dirty="0">
              <a:solidFill>
                <a:schemeClr val="bg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268413" y="188640"/>
            <a:ext cx="6985000" cy="1152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TW" altLang="en-US" sz="4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教會的帶領</a:t>
            </a:r>
            <a:r>
              <a:rPr lang="zh-TW" altLang="en-US" sz="4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與</a:t>
            </a:r>
            <a:r>
              <a:rPr lang="zh-TW" altLang="en-US" sz="4800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成長</a:t>
            </a:r>
            <a:r>
              <a:rPr lang="en-US" altLang="zh-TW" sz="4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(</a:t>
            </a:r>
            <a:r>
              <a:rPr lang="zh-TW" altLang="en-US" sz="4800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二</a:t>
            </a:r>
            <a:r>
              <a:rPr lang="en-US" altLang="zh-TW" sz="4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)</a:t>
            </a:r>
            <a:endParaRPr lang="zh-TW" altLang="en-US" sz="3200" dirty="0">
              <a:effectLst>
                <a:outerShdw blurRad="38100" dist="38100" dir="2700000" algn="tl">
                  <a:srgbClr val="FFFFFF"/>
                </a:outerShdw>
              </a:effectLst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231692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1116013" y="404813"/>
            <a:ext cx="6985000" cy="1152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ctr">
              <a:lnSpc>
                <a:spcPct val="120000"/>
              </a:lnSpc>
            </a:pPr>
            <a:endParaRPr lang="en-US" altLang="zh-TW" sz="3200" dirty="0">
              <a:effectLst>
                <a:outerShdw blurRad="38100" dist="38100" dir="2700000" algn="tl">
                  <a:srgbClr val="FFFFFF"/>
                </a:outerShdw>
              </a:effectLst>
              <a:latin typeface="標楷體" panose="03000509000000000000" pitchFamily="65" charset="-12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268413" y="188640"/>
            <a:ext cx="6985000" cy="1152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TW" altLang="en-US" sz="4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教會的帶領</a:t>
            </a:r>
            <a:r>
              <a:rPr lang="zh-TW" altLang="en-US" sz="4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與</a:t>
            </a:r>
            <a:r>
              <a:rPr lang="zh-TW" altLang="en-US" sz="4800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成長</a:t>
            </a:r>
            <a:r>
              <a:rPr lang="en-US" altLang="zh-TW" sz="4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(</a:t>
            </a:r>
            <a:r>
              <a:rPr lang="zh-TW" altLang="en-US" sz="4800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三</a:t>
            </a:r>
            <a:r>
              <a:rPr lang="en-US" altLang="zh-TW" sz="4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)</a:t>
            </a:r>
            <a:endParaRPr lang="zh-TW" altLang="en-US" sz="4800" dirty="0">
              <a:effectLst>
                <a:outerShdw blurRad="38100" dist="38100" dir="2700000" algn="tl">
                  <a:srgbClr val="FFFFFF"/>
                </a:outerShdw>
              </a:effectLst>
              <a:latin typeface="標楷體" panose="03000509000000000000" pitchFamily="65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9552" y="1628800"/>
            <a:ext cx="813690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dirty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建</a:t>
            </a:r>
            <a:r>
              <a:rPr lang="zh-TW" altLang="en-US" sz="24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議 </a:t>
            </a:r>
            <a:r>
              <a:rPr lang="en-US" altLang="zh-TW" sz="2400" dirty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B</a:t>
            </a:r>
            <a:r>
              <a:rPr lang="zh-TW" altLang="en-US" sz="24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4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4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當區分各股負責及長執參與開會之功能</a:t>
            </a:r>
            <a:endParaRPr lang="en-US" sz="2400" dirty="0">
              <a:solidFill>
                <a:schemeClr val="bg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行政會</a:t>
            </a:r>
            <a:r>
              <a:rPr lang="zh-TW" altLang="en-US" sz="24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議 </a:t>
            </a:r>
            <a:r>
              <a:rPr lang="en-US" altLang="zh-TW" sz="24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4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b="1" u="sng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聚</a:t>
            </a:r>
            <a:r>
              <a:rPr lang="zh-TW" altLang="en-US" sz="2400" b="1" u="sng" dirty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焦於事</a:t>
            </a:r>
            <a:r>
              <a:rPr lang="zh-TW" altLang="en-US" sz="2400" dirty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400" dirty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+</a:t>
            </a:r>
            <a:r>
              <a:rPr lang="zh-TW" altLang="en-US" sz="2400" dirty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行動力 </a:t>
            </a:r>
            <a:r>
              <a:rPr lang="en-US" altLang="zh-TW" sz="2400" dirty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+</a:t>
            </a:r>
            <a:r>
              <a:rPr lang="zh-TW" altLang="en-US" sz="2400" dirty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禱告</a:t>
            </a:r>
            <a:endParaRPr lang="en-US" altLang="zh-TW" sz="2400" dirty="0" smtClean="0">
              <a:solidFill>
                <a:schemeClr val="bg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TW" altLang="en-US" sz="24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每個月一次，含事務、資訊、會計、出納各股</a:t>
            </a:r>
            <a:endParaRPr lang="en-US" altLang="zh-TW" sz="2400" dirty="0" smtClean="0">
              <a:solidFill>
                <a:schemeClr val="bg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TW" altLang="en-US" sz="2400" dirty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會前至</a:t>
            </a:r>
            <a:r>
              <a:rPr lang="zh-TW" altLang="en-US" sz="24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少半小時的靈修會，以禱告為主，由各股輪流主持</a:t>
            </a:r>
            <a:endParaRPr lang="en-US" altLang="zh-TW" sz="2400" dirty="0" smtClean="0">
              <a:solidFill>
                <a:schemeClr val="bg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TW" altLang="en-US" sz="2400" dirty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視需</a:t>
            </a:r>
            <a:r>
              <a:rPr lang="zh-TW" altLang="en-US" sz="24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要得各別邀請教牧或宣道或宗教教育股參加</a:t>
            </a:r>
            <a:endParaRPr lang="en-US" altLang="zh-TW" sz="2400" dirty="0" smtClean="0">
              <a:solidFill>
                <a:schemeClr val="bg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TW" altLang="en-US" sz="2400" dirty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會議記</a:t>
            </a:r>
            <a:r>
              <a:rPr lang="zh-TW" altLang="en-US" sz="24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錄知會所有職務人員</a:t>
            </a:r>
            <a:endParaRPr lang="en-US" altLang="zh-TW" sz="2400" dirty="0" smtClean="0">
              <a:solidFill>
                <a:schemeClr val="bg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4967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1435998"/>
            <a:ext cx="828092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宣</a:t>
            </a:r>
            <a:r>
              <a:rPr lang="zh-TW" altLang="en-US" sz="2400" dirty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牧會</a:t>
            </a:r>
            <a:r>
              <a:rPr lang="zh-TW" altLang="en-US" sz="24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議 </a:t>
            </a:r>
            <a:r>
              <a:rPr lang="en-US" altLang="zh-TW" sz="24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4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b="1" u="sng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聚</a:t>
            </a:r>
            <a:r>
              <a:rPr lang="zh-TW" altLang="en-US" sz="2400" b="1" u="sng" dirty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焦於人 </a:t>
            </a:r>
            <a:r>
              <a:rPr lang="en-US" altLang="zh-TW" sz="2400" dirty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+</a:t>
            </a:r>
            <a:r>
              <a:rPr lang="zh-TW" altLang="en-US" sz="2400" dirty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行動力 </a:t>
            </a:r>
            <a:r>
              <a:rPr lang="en-US" altLang="zh-TW" sz="2400" dirty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+</a:t>
            </a:r>
            <a:r>
              <a:rPr lang="zh-TW" altLang="en-US" sz="2400" dirty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禱</a:t>
            </a:r>
            <a:r>
              <a:rPr lang="zh-TW" altLang="en-US" sz="24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告</a:t>
            </a:r>
            <a:endParaRPr lang="en-US" altLang="zh-TW" sz="2400" dirty="0">
              <a:solidFill>
                <a:schemeClr val="bg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TW" altLang="en-US" sz="24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每個月一</a:t>
            </a:r>
            <a:r>
              <a:rPr lang="zh-TW" altLang="en-US" sz="2400" dirty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次</a:t>
            </a:r>
            <a:r>
              <a:rPr lang="zh-TW" altLang="en-US" sz="24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，含傳道及教牧、宣道、宗教教育各股</a:t>
            </a:r>
            <a:endParaRPr lang="en-US" altLang="zh-TW" sz="2400" dirty="0">
              <a:solidFill>
                <a:schemeClr val="bg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TW" altLang="en-US" sz="2400" dirty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會</a:t>
            </a:r>
            <a:r>
              <a:rPr lang="zh-TW" altLang="en-US" sz="24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前至少半小時的靈修會，以禱告為主，由傳道及各股輪流主持</a:t>
            </a:r>
            <a:endParaRPr lang="en-US" altLang="zh-TW" sz="2400" dirty="0" smtClean="0">
              <a:solidFill>
                <a:schemeClr val="bg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TW" altLang="en-US" sz="2400" dirty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討</a:t>
            </a:r>
            <a:r>
              <a:rPr lang="zh-TW" altLang="en-US" sz="24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論弱</a:t>
            </a:r>
            <a:r>
              <a:rPr lang="zh-TW" altLang="en-US" sz="2400" dirty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勢及迷失的羊的關懷行動計劃與執行</a:t>
            </a:r>
            <a:endParaRPr lang="en-US" altLang="zh-TW" sz="2400" dirty="0">
              <a:solidFill>
                <a:schemeClr val="bg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TW" altLang="en-US" sz="2400" dirty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討</a:t>
            </a:r>
            <a:r>
              <a:rPr lang="zh-TW" altLang="en-US" sz="24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論宣</a:t>
            </a:r>
            <a:r>
              <a:rPr lang="zh-TW" altLang="en-US" sz="2400" dirty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道的行動計劃</a:t>
            </a:r>
            <a:r>
              <a:rPr lang="zh-TW" altLang="en-US" sz="24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與慕道</a:t>
            </a:r>
            <a:r>
              <a:rPr lang="zh-TW" altLang="en-US" sz="2400" dirty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者的現</a:t>
            </a:r>
            <a:r>
              <a:rPr lang="zh-TW" altLang="en-US" sz="24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況與跟</a:t>
            </a:r>
            <a:r>
              <a:rPr lang="zh-TW" altLang="en-US" sz="2400" dirty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進</a:t>
            </a:r>
            <a:endParaRPr lang="en-US" altLang="zh-TW" sz="2400" dirty="0">
              <a:solidFill>
                <a:schemeClr val="bg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TW" altLang="en-US" sz="24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長執得自由列席參加</a:t>
            </a:r>
            <a:endParaRPr lang="en-US" altLang="zh-TW" sz="2400" dirty="0" smtClean="0">
              <a:solidFill>
                <a:schemeClr val="bg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TW" altLang="en-US" sz="2400" dirty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會議記</a:t>
            </a:r>
            <a:r>
              <a:rPr lang="zh-TW" altLang="en-US" sz="24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錄知會所有職務人員</a:t>
            </a:r>
            <a:endParaRPr lang="en-US" altLang="zh-TW" sz="2400" dirty="0">
              <a:solidFill>
                <a:schemeClr val="bg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268413" y="188640"/>
            <a:ext cx="6985000" cy="1152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TW" altLang="en-US" sz="4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教會的帶領</a:t>
            </a:r>
            <a:r>
              <a:rPr lang="zh-TW" altLang="en-US" sz="4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與</a:t>
            </a:r>
            <a:r>
              <a:rPr lang="zh-TW" altLang="en-US" sz="4800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成長</a:t>
            </a:r>
            <a:r>
              <a:rPr lang="en-US" altLang="zh-TW" sz="4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(</a:t>
            </a:r>
            <a:r>
              <a:rPr lang="zh-TW" altLang="en-US" sz="4800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四</a:t>
            </a:r>
            <a:r>
              <a:rPr lang="en-US" altLang="zh-TW" sz="4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)</a:t>
            </a:r>
            <a:endParaRPr lang="zh-TW" altLang="en-US" sz="3200" dirty="0">
              <a:effectLst>
                <a:outerShdw blurRad="38100" dist="38100" dir="2700000" algn="tl">
                  <a:srgbClr val="FFFFFF"/>
                </a:outerShdw>
              </a:effectLst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517971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1452840"/>
            <a:ext cx="82809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職務</a:t>
            </a:r>
            <a:r>
              <a:rPr lang="zh-TW" altLang="en-US" sz="24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會議 </a:t>
            </a:r>
            <a:r>
              <a:rPr lang="en-US" altLang="zh-TW" sz="24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4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b="1" u="sng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聚焦於宣牧 </a:t>
            </a:r>
            <a:r>
              <a:rPr lang="en-US" altLang="zh-TW" sz="2400" dirty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+</a:t>
            </a:r>
            <a:r>
              <a:rPr lang="zh-TW" altLang="en-US" sz="2400" dirty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檢討 </a:t>
            </a:r>
            <a:r>
              <a:rPr lang="en-US" altLang="zh-TW" sz="24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+</a:t>
            </a:r>
            <a:r>
              <a:rPr lang="zh-TW" altLang="en-US" sz="24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dirty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禱</a:t>
            </a:r>
            <a:r>
              <a:rPr lang="zh-TW" altLang="en-US" sz="24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告</a:t>
            </a:r>
            <a:endParaRPr lang="en-US" altLang="zh-TW" sz="2400" dirty="0">
              <a:solidFill>
                <a:schemeClr val="bg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TW" altLang="en-US" sz="24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每季一</a:t>
            </a:r>
            <a:r>
              <a:rPr lang="zh-TW" altLang="en-US" sz="2400" dirty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次</a:t>
            </a:r>
            <a:r>
              <a:rPr lang="zh-TW" altLang="en-US" sz="24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，含所有職務人員</a:t>
            </a:r>
            <a:endParaRPr lang="en-US" altLang="zh-TW" sz="2400" dirty="0">
              <a:solidFill>
                <a:schemeClr val="bg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TW" altLang="en-US" sz="2400" dirty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會</a:t>
            </a:r>
            <a:r>
              <a:rPr lang="zh-TW" altLang="en-US" sz="24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前至少半小時的靈修會，以禱告為主，由傳道主持</a:t>
            </a:r>
            <a:endParaRPr lang="en-US" altLang="zh-TW" sz="2400" dirty="0" smtClean="0">
              <a:solidFill>
                <a:schemeClr val="bg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TW" altLang="en-US" sz="24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分享及檢討行政會議相關議題的執行情形</a:t>
            </a:r>
            <a:endParaRPr lang="en-US" altLang="zh-TW" sz="2400" dirty="0" smtClean="0">
              <a:solidFill>
                <a:schemeClr val="bg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TW" altLang="en-US" sz="2400" dirty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</a:t>
            </a:r>
            <a:r>
              <a:rPr lang="zh-TW" altLang="en-US" sz="24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享及檢討宣牧會議相關議題的執行情形</a:t>
            </a:r>
            <a:endParaRPr lang="en-US" altLang="zh-TW" sz="2400" dirty="0" smtClean="0">
              <a:solidFill>
                <a:schemeClr val="bg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TW" altLang="en-US" sz="2400" dirty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視需</a:t>
            </a:r>
            <a:r>
              <a:rPr lang="zh-TW" altLang="en-US" sz="24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要得請長執協助宣牧之重點工作</a:t>
            </a:r>
            <a:endParaRPr 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37323" y="5733256"/>
            <a:ext cx="6931199" cy="461665"/>
          </a:xfrm>
          <a:prstGeom prst="rect">
            <a:avLst/>
          </a:prstGeom>
          <a:noFill/>
          <a:ln w="1905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職</a:t>
            </a:r>
            <a:r>
              <a:rPr lang="zh-TW" altLang="en-US" sz="24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務人員盡心盡力與神同工</a:t>
            </a:r>
            <a:endParaRPr lang="en-US" sz="2400" dirty="0">
              <a:solidFill>
                <a:schemeClr val="bg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268413" y="188640"/>
            <a:ext cx="6985000" cy="1152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TW" altLang="en-US" sz="4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教會的帶領</a:t>
            </a:r>
            <a:r>
              <a:rPr lang="zh-TW" altLang="en-US" sz="4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與</a:t>
            </a:r>
            <a:r>
              <a:rPr lang="zh-TW" altLang="en-US" sz="4800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成長</a:t>
            </a:r>
            <a:r>
              <a:rPr lang="en-US" altLang="zh-TW" sz="4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(</a:t>
            </a:r>
            <a:r>
              <a:rPr lang="zh-TW" altLang="en-US" sz="4800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五</a:t>
            </a:r>
            <a:r>
              <a:rPr lang="en-US" altLang="zh-TW" sz="4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)</a:t>
            </a:r>
            <a:endParaRPr lang="zh-TW" altLang="en-US" sz="3200" dirty="0">
              <a:effectLst>
                <a:outerShdw blurRad="38100" dist="38100" dir="2700000" algn="tl">
                  <a:srgbClr val="FFFFFF"/>
                </a:outerShdw>
              </a:effectLst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180848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教會成長  </a:t>
            </a:r>
            <a:r>
              <a:rPr lang="en-US" altLang="zh-TW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vs</a:t>
            </a:r>
            <a:r>
              <a:rPr lang="en-US" altLang="zh-TW" dirty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 </a:t>
            </a:r>
            <a:r>
              <a:rPr lang="zh-TW" altLang="en-US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維持現狀</a:t>
            </a:r>
            <a:endParaRPr lang="en-US" dirty="0">
              <a:solidFill>
                <a:schemeClr val="bg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4162"/>
            <a:ext cx="9252520" cy="51872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職務人員與信徒必須共同思考與</a:t>
            </a:r>
            <a:r>
              <a:rPr lang="zh-TW" altLang="en-US" dirty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努力</a:t>
            </a:r>
            <a:r>
              <a:rPr lang="zh-TW" altLang="en-US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的方向：</a:t>
            </a:r>
            <a:endParaRPr lang="en-US" altLang="zh-TW" dirty="0" smtClean="0">
              <a:solidFill>
                <a:schemeClr val="bg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dirty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dirty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dirty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dirty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、過</a:t>
            </a:r>
            <a:r>
              <a:rPr lang="zh-TW" altLang="en-US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去 </a:t>
            </a:r>
            <a:r>
              <a:rPr lang="en-US" altLang="zh-TW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— </a:t>
            </a:r>
            <a:r>
              <a:rPr lang="zh-TW" altLang="en-US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以感恩的心，回</a:t>
            </a:r>
            <a:r>
              <a:rPr lang="zh-TW" altLang="en-US" dirty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顧過去神的恩</a:t>
            </a:r>
            <a:r>
              <a:rPr lang="zh-TW" altLang="en-US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典</a:t>
            </a:r>
            <a:endParaRPr lang="en-US" altLang="zh-TW" dirty="0" smtClean="0">
              <a:solidFill>
                <a:schemeClr val="bg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dirty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dirty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dirty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dirty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、現</a:t>
            </a:r>
            <a:r>
              <a:rPr lang="zh-TW" altLang="en-US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 </a:t>
            </a:r>
            <a:r>
              <a:rPr lang="en-US" altLang="zh-TW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en-US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檢</a:t>
            </a:r>
            <a:r>
              <a:rPr lang="zh-TW" altLang="en-US" dirty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討教會現况，認清</a:t>
            </a:r>
            <a:r>
              <a:rPr lang="zh-TW" altLang="en-US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問題所</a:t>
            </a:r>
            <a:r>
              <a:rPr lang="zh-TW" altLang="en-US" dirty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zh-TW" altLang="en-US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en-US" altLang="zh-TW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			</a:t>
            </a:r>
            <a:r>
              <a:rPr lang="zh-TW" altLang="en-US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正本</a:t>
            </a:r>
            <a:r>
              <a:rPr lang="zh-TW" altLang="en-US" dirty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清</a:t>
            </a:r>
            <a:r>
              <a:rPr lang="zh-TW" altLang="en-US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源</a:t>
            </a:r>
            <a:endParaRPr lang="en-US" altLang="zh-TW" dirty="0" smtClean="0">
              <a:solidFill>
                <a:schemeClr val="bg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dirty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dirty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dirty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dirty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、未</a:t>
            </a:r>
            <a:r>
              <a:rPr lang="zh-TW" altLang="en-US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來 </a:t>
            </a:r>
            <a:r>
              <a:rPr lang="en-US" altLang="zh-TW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— </a:t>
            </a:r>
            <a:r>
              <a:rPr lang="zh-TW" altLang="en-US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展</a:t>
            </a:r>
            <a:r>
              <a:rPr lang="zh-TW" altLang="en-US" dirty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望教會的未來，人當如何與</a:t>
            </a:r>
            <a:r>
              <a:rPr lang="zh-TW" altLang="en-US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神同工</a:t>
            </a:r>
            <a:r>
              <a:rPr lang="en-US" altLang="zh-TW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		</a:t>
            </a:r>
            <a:r>
              <a:rPr lang="zh-TW" altLang="en-US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，神</a:t>
            </a:r>
            <a:r>
              <a:rPr lang="zh-TW" altLang="en-US" dirty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才會與人同工，</a:t>
            </a:r>
            <a:r>
              <a:rPr lang="zh-TW" altLang="en-US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我當</a:t>
            </a:r>
            <a:r>
              <a:rPr lang="zh-TW" altLang="en-US" dirty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做</a:t>
            </a:r>
            <a:r>
              <a:rPr lang="zh-TW" altLang="en-US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什麽</a:t>
            </a:r>
            <a:r>
              <a:rPr lang="zh-TW" altLang="en-US" dirty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  <a:endParaRPr lang="en-US" dirty="0">
              <a:solidFill>
                <a:schemeClr val="bg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82911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1116013" y="404813"/>
            <a:ext cx="6985000" cy="1152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ctr">
              <a:lnSpc>
                <a:spcPct val="120000"/>
              </a:lnSpc>
            </a:pPr>
            <a:endParaRPr lang="en-US" altLang="zh-TW" sz="3200" dirty="0">
              <a:effectLst>
                <a:outerShdw blurRad="38100" dist="38100" dir="2700000" algn="tl">
                  <a:srgbClr val="FFFFFF"/>
                </a:outerShdw>
              </a:effectLst>
              <a:latin typeface="標楷體" panose="03000509000000000000" pitchFamily="65" charset="-12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890587" y="404664"/>
            <a:ext cx="7497837" cy="1152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TW" altLang="en-US" sz="4800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教會</a:t>
            </a:r>
            <a:r>
              <a:rPr lang="zh-TW" altLang="en-US" sz="4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的</a:t>
            </a:r>
            <a:r>
              <a:rPr lang="zh-TW" altLang="en-US" sz="4800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成長</a:t>
            </a:r>
            <a:r>
              <a:rPr lang="zh-TW" altLang="en-US" sz="4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 </a:t>
            </a:r>
            <a:r>
              <a:rPr lang="en-US" altLang="zh-TW" sz="4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– </a:t>
            </a:r>
            <a:r>
              <a:rPr lang="zh-TW" altLang="en-US" sz="4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興起、發光</a:t>
            </a:r>
            <a:endParaRPr lang="zh-TW" altLang="en-US" sz="4800" dirty="0">
              <a:effectLst>
                <a:outerShdw blurRad="38100" dist="38100" dir="2700000" algn="tl">
                  <a:srgbClr val="FFFFFF"/>
                </a:outerShdw>
              </a:effectLst>
              <a:latin typeface="標楷體" panose="03000509000000000000" pitchFamily="65" charset="-12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5536" y="1916832"/>
            <a:ext cx="2052228" cy="523220"/>
          </a:xfrm>
          <a:prstGeom prst="rect">
            <a:avLst/>
          </a:prstGeom>
          <a:noFill/>
          <a:ln w="1905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人與神同工</a:t>
            </a:r>
            <a:endParaRPr lang="en-US" sz="2800" dirty="0">
              <a:solidFill>
                <a:schemeClr val="bg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47664" y="2996952"/>
            <a:ext cx="2052228" cy="523220"/>
          </a:xfrm>
          <a:prstGeom prst="rect">
            <a:avLst/>
          </a:prstGeom>
          <a:noFill/>
          <a:ln w="1905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禱告</a:t>
            </a:r>
            <a:endParaRPr lang="en-US" sz="2800" dirty="0">
              <a:solidFill>
                <a:schemeClr val="bg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51920" y="3861048"/>
            <a:ext cx="2052228" cy="523220"/>
          </a:xfrm>
          <a:prstGeom prst="rect">
            <a:avLst/>
          </a:prstGeom>
          <a:noFill/>
          <a:ln w="1905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神與人同工</a:t>
            </a:r>
            <a:endParaRPr lang="en-US" sz="2800" dirty="0">
              <a:solidFill>
                <a:schemeClr val="bg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44208" y="4653136"/>
            <a:ext cx="2052228" cy="523220"/>
          </a:xfrm>
          <a:prstGeom prst="rect">
            <a:avLst/>
          </a:prstGeom>
          <a:noFill/>
          <a:ln w="1905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宣牧的果效</a:t>
            </a:r>
            <a:endParaRPr lang="en-US" sz="2800" dirty="0">
              <a:solidFill>
                <a:schemeClr val="bg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Plus 4"/>
          <p:cNvSpPr/>
          <p:nvPr/>
        </p:nvSpPr>
        <p:spPr bwMode="auto">
          <a:xfrm>
            <a:off x="683568" y="2996952"/>
            <a:ext cx="492987" cy="432048"/>
          </a:xfrm>
          <a:prstGeom prst="mathPlus">
            <a:avLst>
              <a:gd name="adj1" fmla="val 11071"/>
            </a:avLst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8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Bent Arrow 10"/>
          <p:cNvSpPr/>
          <p:nvPr/>
        </p:nvSpPr>
        <p:spPr bwMode="auto">
          <a:xfrm flipV="1">
            <a:off x="2447764" y="3859939"/>
            <a:ext cx="1272381" cy="402431"/>
          </a:xfrm>
          <a:prstGeom prst="bentArrow">
            <a:avLst>
              <a:gd name="adj1" fmla="val 25000"/>
              <a:gd name="adj2" fmla="val 33911"/>
              <a:gd name="adj3" fmla="val 50000"/>
              <a:gd name="adj4" fmla="val 32612"/>
            </a:avLst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8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Bent Arrow 11"/>
          <p:cNvSpPr/>
          <p:nvPr/>
        </p:nvSpPr>
        <p:spPr bwMode="auto">
          <a:xfrm flipV="1">
            <a:off x="5004048" y="4651702"/>
            <a:ext cx="1272381" cy="402431"/>
          </a:xfrm>
          <a:prstGeom prst="bentArrow">
            <a:avLst>
              <a:gd name="adj1" fmla="val 25000"/>
              <a:gd name="adj2" fmla="val 33911"/>
              <a:gd name="adj3" fmla="val 50000"/>
              <a:gd name="adj4" fmla="val 32612"/>
            </a:avLst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8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75655" y="5669468"/>
            <a:ext cx="7223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禱告是祈求神與人同工最重要的關鍵</a:t>
            </a:r>
            <a:endParaRPr lang="en-US" sz="28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6" name="Picture 2" descr="C:\Users\Austin\AppData\Local\Microsoft\Windows\Temporary Internet Files\Content.IE5\SE57ZMOA\Anonymous_praying_hands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7243" y="5572000"/>
            <a:ext cx="508901" cy="69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ustin\AppData\Local\Microsoft\Windows\Temporary Internet Files\Content.IE5\SE57ZMOA\Anonymous_praying_hands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963" y="5616624"/>
            <a:ext cx="508901" cy="69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05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59"/>
          <a:stretch/>
        </p:blipFill>
        <p:spPr>
          <a:xfrm>
            <a:off x="-12952" y="0"/>
            <a:ext cx="9156952" cy="6885384"/>
          </a:xfrm>
          <a:prstGeom prst="rect">
            <a:avLst/>
          </a:prstGeom>
        </p:spPr>
      </p:pic>
      <p:sp>
        <p:nvSpPr>
          <p:cNvPr id="720899" name="Rectangle 3"/>
          <p:cNvSpPr>
            <a:spLocks noChangeArrowheads="1"/>
          </p:cNvSpPr>
          <p:nvPr/>
        </p:nvSpPr>
        <p:spPr bwMode="auto">
          <a:xfrm>
            <a:off x="395288" y="4887913"/>
            <a:ext cx="2090737" cy="6365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latin typeface="標楷體" panose="03000509000000000000" pitchFamily="65" charset="-120"/>
            </a:endParaRPr>
          </a:p>
        </p:txBody>
      </p:sp>
      <p:sp>
        <p:nvSpPr>
          <p:cNvPr id="720900" name="Rectangle 4"/>
          <p:cNvSpPr>
            <a:spLocks noChangeArrowheads="1"/>
          </p:cNvSpPr>
          <p:nvPr/>
        </p:nvSpPr>
        <p:spPr bwMode="auto">
          <a:xfrm>
            <a:off x="2833688" y="4887913"/>
            <a:ext cx="3178175" cy="6365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latin typeface="標楷體" panose="03000509000000000000" pitchFamily="65" charset="-120"/>
            </a:endParaRPr>
          </a:p>
        </p:txBody>
      </p:sp>
      <p:sp>
        <p:nvSpPr>
          <p:cNvPr id="720902" name="Rectangle 6"/>
          <p:cNvSpPr>
            <a:spLocks noChangeArrowheads="1"/>
          </p:cNvSpPr>
          <p:nvPr/>
        </p:nvSpPr>
        <p:spPr bwMode="auto">
          <a:xfrm>
            <a:off x="468313" y="1557387"/>
            <a:ext cx="8353425" cy="4967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marL="0" indent="0" algn="l">
              <a:spcBef>
                <a:spcPct val="50000"/>
              </a:spcBef>
              <a:buClr>
                <a:srgbClr val="FF0000"/>
              </a:buClr>
              <a:buSzPct val="100000"/>
            </a:pPr>
            <a:r>
              <a:rPr lang="zh-TW" altLang="en-US" sz="2800" dirty="0">
                <a:latin typeface="標楷體" panose="03000509000000000000" pitchFamily="65" charset="-120"/>
              </a:rPr>
              <a:t>任何組織都難免有以下之各種成</a:t>
            </a:r>
            <a:r>
              <a:rPr lang="zh-TW" altLang="en-US" sz="2800" dirty="0" smtClean="0">
                <a:latin typeface="標楷體" panose="03000509000000000000" pitchFamily="65" charset="-120"/>
              </a:rPr>
              <a:t>員，</a:t>
            </a:r>
            <a:endParaRPr lang="en-US" altLang="zh-TW" sz="2800" dirty="0" smtClean="0">
              <a:latin typeface="標楷體" panose="03000509000000000000" pitchFamily="65" charset="-120"/>
            </a:endParaRPr>
          </a:p>
          <a:p>
            <a:pPr marL="0" indent="0" algn="l">
              <a:spcBef>
                <a:spcPct val="50000"/>
              </a:spcBef>
              <a:buClr>
                <a:srgbClr val="FF0000"/>
              </a:buClr>
              <a:buSzPct val="100000"/>
            </a:pPr>
            <a:r>
              <a:rPr lang="zh-TW" altLang="en-US" sz="2800" dirty="0" smtClean="0">
                <a:latin typeface="標楷體" panose="03000509000000000000" pitchFamily="65" charset="-120"/>
              </a:rPr>
              <a:t>    每</a:t>
            </a:r>
            <a:r>
              <a:rPr lang="zh-TW" altLang="en-US" sz="2800" dirty="0">
                <a:latin typeface="標楷體" panose="03000509000000000000" pitchFamily="65" charset="-120"/>
              </a:rPr>
              <a:t>個成員應嚴肅的思</a:t>
            </a:r>
            <a:r>
              <a:rPr lang="zh-TW" altLang="en-US" sz="2800" dirty="0" smtClean="0">
                <a:latin typeface="標楷體" panose="03000509000000000000" pitchFamily="65" charset="-120"/>
              </a:rPr>
              <a:t>量</a:t>
            </a:r>
            <a:r>
              <a:rPr lang="en-US" altLang="zh-TW" sz="2800" dirty="0" smtClean="0">
                <a:latin typeface="標楷體" panose="03000509000000000000" pitchFamily="65" charset="-120"/>
              </a:rPr>
              <a:t>– </a:t>
            </a:r>
            <a:r>
              <a:rPr lang="zh-TW" altLang="en-US" sz="2800" dirty="0" smtClean="0">
                <a:latin typeface="標楷體" panose="03000509000000000000" pitchFamily="65" charset="-120"/>
              </a:rPr>
              <a:t>我</a:t>
            </a:r>
            <a:r>
              <a:rPr lang="zh-TW" altLang="en-US" sz="2800" dirty="0">
                <a:latin typeface="標楷體" panose="03000509000000000000" pitchFamily="65" charset="-120"/>
              </a:rPr>
              <a:t>是屬於那一種 </a:t>
            </a:r>
            <a:r>
              <a:rPr lang="en-US" altLang="zh-TW" sz="2800" dirty="0" smtClean="0">
                <a:latin typeface="標楷體" panose="03000509000000000000" pitchFamily="65" charset="-120"/>
              </a:rPr>
              <a:t>?</a:t>
            </a:r>
          </a:p>
          <a:p>
            <a:pPr marL="0" indent="0" algn="l">
              <a:spcBef>
                <a:spcPct val="50000"/>
              </a:spcBef>
              <a:buClr>
                <a:srgbClr val="FF0000"/>
              </a:buClr>
              <a:buSzPct val="100000"/>
            </a:pPr>
            <a:r>
              <a:rPr lang="en-US" altLang="zh-TW" sz="2800" dirty="0">
                <a:latin typeface="標楷體" panose="03000509000000000000" pitchFamily="65" charset="-120"/>
              </a:rPr>
              <a:t>	</a:t>
            </a:r>
            <a:r>
              <a:rPr lang="en-US" altLang="zh-TW" sz="2800" dirty="0" smtClean="0">
                <a:latin typeface="標楷體" panose="03000509000000000000" pitchFamily="65" charset="-120"/>
              </a:rPr>
              <a:t>	1</a:t>
            </a:r>
            <a:r>
              <a:rPr lang="en-US" altLang="zh-TW" sz="2800" dirty="0">
                <a:latin typeface="標楷體" panose="03000509000000000000" pitchFamily="65" charset="-120"/>
              </a:rPr>
              <a:t>.</a:t>
            </a:r>
            <a:r>
              <a:rPr lang="zh-TW" altLang="en-US" sz="2800" dirty="0">
                <a:latin typeface="標楷體" panose="03000509000000000000" pitchFamily="65" charset="-120"/>
              </a:rPr>
              <a:t>問題製造者 </a:t>
            </a:r>
          </a:p>
          <a:p>
            <a:pPr algn="l">
              <a:spcBef>
                <a:spcPct val="50000"/>
              </a:spcBef>
              <a:buClr>
                <a:srgbClr val="FF0000"/>
              </a:buClr>
              <a:buSzPct val="100000"/>
            </a:pPr>
            <a:r>
              <a:rPr lang="en-US" altLang="zh-TW" sz="2800" dirty="0" smtClean="0">
                <a:latin typeface="標楷體" panose="03000509000000000000" pitchFamily="65" charset="-120"/>
              </a:rPr>
              <a:t>			2.</a:t>
            </a:r>
            <a:r>
              <a:rPr lang="zh-TW" altLang="en-US" sz="2800" dirty="0" smtClean="0">
                <a:latin typeface="標楷體" panose="03000509000000000000" pitchFamily="65" charset="-120"/>
              </a:rPr>
              <a:t>問</a:t>
            </a:r>
            <a:r>
              <a:rPr lang="zh-TW" altLang="en-US" sz="2800" dirty="0">
                <a:latin typeface="標楷體" panose="03000509000000000000" pitchFamily="65" charset="-120"/>
              </a:rPr>
              <a:t>題談論者</a:t>
            </a:r>
          </a:p>
          <a:p>
            <a:pPr algn="l">
              <a:spcBef>
                <a:spcPct val="50000"/>
              </a:spcBef>
              <a:buClr>
                <a:srgbClr val="FF0000"/>
              </a:buClr>
              <a:buSzPct val="100000"/>
            </a:pPr>
            <a:r>
              <a:rPr lang="en-US" altLang="zh-TW" sz="2800" dirty="0" smtClean="0">
                <a:latin typeface="標楷體" panose="03000509000000000000" pitchFamily="65" charset="-120"/>
              </a:rPr>
              <a:t>			3.</a:t>
            </a:r>
            <a:r>
              <a:rPr lang="zh-TW" altLang="en-US" sz="2800" dirty="0" smtClean="0">
                <a:latin typeface="標楷體" panose="03000509000000000000" pitchFamily="65" charset="-120"/>
              </a:rPr>
              <a:t>問</a:t>
            </a:r>
            <a:r>
              <a:rPr lang="zh-TW" altLang="en-US" sz="2800" dirty="0">
                <a:latin typeface="標楷體" panose="03000509000000000000" pitchFamily="65" charset="-120"/>
              </a:rPr>
              <a:t>題發掘者</a:t>
            </a:r>
          </a:p>
          <a:p>
            <a:pPr algn="l">
              <a:spcBef>
                <a:spcPct val="50000"/>
              </a:spcBef>
              <a:buClr>
                <a:srgbClr val="FF0000"/>
              </a:buClr>
              <a:buSzPct val="100000"/>
            </a:pPr>
            <a:r>
              <a:rPr lang="en-US" altLang="zh-TW" sz="2800" dirty="0" smtClean="0">
                <a:latin typeface="標楷體" panose="03000509000000000000" pitchFamily="65" charset="-120"/>
              </a:rPr>
              <a:t>			4.</a:t>
            </a:r>
            <a:r>
              <a:rPr lang="zh-TW" altLang="en-US" sz="2800" dirty="0" smtClean="0">
                <a:latin typeface="標楷體" panose="03000509000000000000" pitchFamily="65" charset="-120"/>
              </a:rPr>
              <a:t>問</a:t>
            </a:r>
            <a:r>
              <a:rPr lang="zh-TW" altLang="en-US" sz="2800" dirty="0">
                <a:latin typeface="標楷體" panose="03000509000000000000" pitchFamily="65" charset="-120"/>
              </a:rPr>
              <a:t>題解決者</a:t>
            </a:r>
          </a:p>
          <a:p>
            <a:pPr algn="l">
              <a:spcBef>
                <a:spcPct val="50000"/>
              </a:spcBef>
              <a:buClr>
                <a:srgbClr val="FF0000"/>
              </a:buClr>
              <a:buSzPct val="100000"/>
              <a:buFont typeface="Wingdings" charset="2"/>
              <a:buNone/>
            </a:pPr>
            <a:r>
              <a:rPr lang="zh-TW" altLang="en-US" sz="2800" dirty="0">
                <a:latin typeface="標楷體" panose="03000509000000000000" pitchFamily="65" charset="-120"/>
              </a:rPr>
              <a:t>    我是組織裡面問題的一部份或解答的一部份</a:t>
            </a:r>
            <a:r>
              <a:rPr lang="en-US" altLang="zh-TW" sz="2800" dirty="0">
                <a:latin typeface="標楷體" panose="03000509000000000000" pitchFamily="65" charset="-120"/>
              </a:rPr>
              <a:t>?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116013" y="404813"/>
            <a:ext cx="6985000" cy="1152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ctr">
              <a:lnSpc>
                <a:spcPct val="120000"/>
              </a:lnSpc>
            </a:pPr>
            <a:endParaRPr lang="en-US" altLang="zh-TW" sz="3200" dirty="0">
              <a:effectLst>
                <a:outerShdw blurRad="38100" dist="38100" dir="2700000" algn="tl">
                  <a:srgbClr val="FFFFFF"/>
                </a:outerShdw>
              </a:effectLst>
              <a:latin typeface="標楷體" panose="03000509000000000000" pitchFamily="65" charset="-12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890587" y="260648"/>
            <a:ext cx="7497837" cy="1152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TW" altLang="en-US" sz="4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問題或解答的一部分</a:t>
            </a:r>
            <a:r>
              <a:rPr lang="en-US" altLang="zh-TW" sz="4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?</a:t>
            </a:r>
            <a:endParaRPr lang="zh-TW" altLang="en-US" sz="4800" dirty="0">
              <a:effectLst>
                <a:outerShdw blurRad="38100" dist="38100" dir="2700000" algn="tl">
                  <a:srgbClr val="FFFFFF"/>
                </a:outerShdw>
              </a:effectLst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833524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1116013" y="188640"/>
            <a:ext cx="6985000" cy="1152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TW" altLang="en-US" sz="4800" dirty="0" smtClean="0">
                <a:latin typeface="標楷體" panose="03000509000000000000" pitchFamily="65" charset="-120"/>
              </a:rPr>
              <a:t>八</a:t>
            </a:r>
            <a:r>
              <a:rPr lang="zh-TW" altLang="en-US" sz="4800" dirty="0">
                <a:latin typeface="標楷體" panose="03000509000000000000" pitchFamily="65" charset="-120"/>
              </a:rPr>
              <a:t>大不變之原則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580124168"/>
              </p:ext>
            </p:extLst>
          </p:nvPr>
        </p:nvGraphicFramePr>
        <p:xfrm>
          <a:off x="539552" y="1412776"/>
          <a:ext cx="8280920" cy="4840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553773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Content Placeholder 2"/>
          <p:cNvSpPr txBox="1">
            <a:spLocks/>
          </p:cNvSpPr>
          <p:nvPr/>
        </p:nvSpPr>
        <p:spPr>
          <a:xfrm>
            <a:off x="304800" y="1124744"/>
            <a:ext cx="86868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00000"/>
              <a:buChar char="•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新細明體" pitchFamily="18" charset="-120"/>
                <a:cs typeface="新細明體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00000"/>
              <a:buChar char="•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新細明體" pitchFamily="18" charset="-120"/>
                <a:cs typeface="新細明體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00000"/>
              <a:buChar char="•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新細明體" pitchFamily="18" charset="-120"/>
                <a:cs typeface="新細明體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00000"/>
              <a:buChar char="•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新細明體" pitchFamily="18" charset="-120"/>
                <a:cs typeface="新細明體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00000"/>
              <a:buChar char="•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新細明體" pitchFamily="18" charset="-120"/>
                <a:cs typeface="新細明體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00000"/>
              <a:buChar char="•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00000"/>
              <a:buChar char="•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00000"/>
              <a:buChar char="•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00000"/>
              <a:buChar char="•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zh-TW" altLang="en-US" sz="4400" b="1" kern="0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你們要恆切禱告、在此儆醒感恩、也要為我們禱告、求　神給我們開傳道的門、能以講基督的奧秘、叫我按著所該說的話、將這奧秘發明出來。  </a:t>
            </a:r>
            <a:endParaRPr lang="en-US" altLang="zh-TW" sz="4400" b="1" kern="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FontTx/>
              <a:buNone/>
            </a:pPr>
            <a:r>
              <a:rPr lang="en-US" altLang="zh-TW" sz="4400" b="1" kern="0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					</a:t>
            </a:r>
            <a:r>
              <a:rPr lang="zh-TW" altLang="en-US" sz="4400" b="1" kern="0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歌羅西書 </a:t>
            </a:r>
            <a:r>
              <a:rPr lang="en-US" altLang="zh-TW" sz="4400" b="1" kern="0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4:2-4</a:t>
            </a:r>
            <a:endParaRPr lang="en-US" sz="4400" b="1" kern="0" dirty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Picture 3" descr="C:\Users\Austin\AppData\Local\Microsoft\Windows\Temporary Internet Files\Content.IE5\CBW0V7JK\biblencross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790" y="4817641"/>
            <a:ext cx="576819" cy="483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427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1116013" y="188640"/>
            <a:ext cx="6985000" cy="1152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TW" altLang="en-US" sz="4800" dirty="0" smtClean="0">
                <a:latin typeface="標楷體" panose="03000509000000000000" pitchFamily="65" charset="-120"/>
              </a:rPr>
              <a:t>八</a:t>
            </a:r>
            <a:r>
              <a:rPr lang="zh-TW" altLang="en-US" sz="4800" dirty="0">
                <a:latin typeface="標楷體" panose="03000509000000000000" pitchFamily="65" charset="-120"/>
              </a:rPr>
              <a:t>大不變之原</a:t>
            </a:r>
            <a:r>
              <a:rPr lang="zh-TW" altLang="en-US" sz="4800" dirty="0" smtClean="0">
                <a:latin typeface="標楷體" panose="03000509000000000000" pitchFamily="65" charset="-120"/>
              </a:rPr>
              <a:t>則</a:t>
            </a:r>
            <a:r>
              <a:rPr lang="en-US" altLang="zh-TW" sz="4000" dirty="0" smtClean="0">
                <a:latin typeface="標楷體" panose="03000509000000000000" pitchFamily="65" charset="-120"/>
              </a:rPr>
              <a:t>(</a:t>
            </a:r>
            <a:r>
              <a:rPr lang="zh-TW" altLang="en-US" sz="4000" dirty="0" smtClean="0">
                <a:latin typeface="標楷體" panose="03000509000000000000" pitchFamily="65" charset="-120"/>
              </a:rPr>
              <a:t>續</a:t>
            </a:r>
            <a:r>
              <a:rPr lang="en-US" altLang="zh-TW" sz="4000" dirty="0" smtClean="0">
                <a:latin typeface="標楷體" panose="03000509000000000000" pitchFamily="65" charset="-120"/>
              </a:rPr>
              <a:t>)</a:t>
            </a:r>
            <a:endParaRPr lang="zh-TW" altLang="en-US" sz="4000" dirty="0">
              <a:latin typeface="標楷體" panose="03000509000000000000" pitchFamily="65" charset="-12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21341914"/>
              </p:ext>
            </p:extLst>
          </p:nvPr>
        </p:nvGraphicFramePr>
        <p:xfrm>
          <a:off x="539552" y="1412776"/>
          <a:ext cx="8280920" cy="4840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15522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5" name="Rectangle 3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30436" name="Rectangle 4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30438" name="Rectangle 6"/>
          <p:cNvSpPr>
            <a:spLocks noChangeArrowheads="1"/>
          </p:cNvSpPr>
          <p:nvPr/>
        </p:nvSpPr>
        <p:spPr bwMode="auto">
          <a:xfrm>
            <a:off x="467543" y="260350"/>
            <a:ext cx="8568953" cy="8651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>
              <a:lnSpc>
                <a:spcPct val="120000"/>
              </a:lnSpc>
            </a:pPr>
            <a:r>
              <a:rPr lang="zh-TW" altLang="en-US" sz="3600" dirty="0" smtClean="0">
                <a:latin typeface="標楷體" panose="03000509000000000000" pitchFamily="65" charset="-120"/>
              </a:rPr>
              <a:t>教</a:t>
            </a:r>
            <a:r>
              <a:rPr lang="zh-TW" altLang="en-US" sz="3600" dirty="0">
                <a:latin typeface="標楷體" panose="03000509000000000000" pitchFamily="65" charset="-120"/>
              </a:rPr>
              <a:t>會與一般企業組織運作現況之比較</a:t>
            </a:r>
            <a:r>
              <a:rPr lang="en-US" altLang="zh-TW" sz="3600" dirty="0">
                <a:latin typeface="標楷體" panose="03000509000000000000" pitchFamily="65" charset="-120"/>
              </a:rPr>
              <a:t>(</a:t>
            </a:r>
            <a:r>
              <a:rPr lang="zh-TW" altLang="en-US" sz="3600" dirty="0">
                <a:latin typeface="標楷體" panose="03000509000000000000" pitchFamily="65" charset="-120"/>
              </a:rPr>
              <a:t>一</a:t>
            </a:r>
            <a:r>
              <a:rPr lang="en-US" altLang="zh-TW" sz="3600" dirty="0">
                <a:latin typeface="標楷體" panose="03000509000000000000" pitchFamily="65" charset="-120"/>
              </a:rPr>
              <a:t>)</a:t>
            </a:r>
          </a:p>
        </p:txBody>
      </p:sp>
      <p:graphicFrame>
        <p:nvGraphicFramePr>
          <p:cNvPr id="530816" name="Group 384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3686670286"/>
              </p:ext>
            </p:extLst>
          </p:nvPr>
        </p:nvGraphicFramePr>
        <p:xfrm>
          <a:off x="395288" y="1341438"/>
          <a:ext cx="8374062" cy="4695192"/>
        </p:xfrm>
        <a:graphic>
          <a:graphicData uri="http://schemas.openxmlformats.org/drawingml/2006/table">
            <a:tbl>
              <a:tblPr/>
              <a:tblGrid>
                <a:gridCol w="2930525"/>
                <a:gridCol w="2652712"/>
                <a:gridCol w="2790825"/>
              </a:tblGrid>
              <a:tr h="5746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比較要項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</a:t>
                      </a: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企    業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教    會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429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成立目的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獲利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拯救人的靈魂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068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主要營運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事業經營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宣道與教牧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8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產品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多種、多變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一種、不變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99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組織成員之宗教信仰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多種、不同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單一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738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應用資源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人力和財力／物力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人力和財力／物力，更重要的是神力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608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人力來源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多方遴選，薪給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信徒，薪給或志工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財力來源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募集、舉債、盈餘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信徒奉獻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97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財務規劃與運用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精準、靈活、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資產活用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較粗略、彈性小、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可用有限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87595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7" name="Rectangle 3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33508" name="Rectangle 4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33510" name="Rectangle 6"/>
          <p:cNvSpPr>
            <a:spLocks noChangeArrowheads="1"/>
          </p:cNvSpPr>
          <p:nvPr/>
        </p:nvSpPr>
        <p:spPr bwMode="auto">
          <a:xfrm>
            <a:off x="360222" y="0"/>
            <a:ext cx="8568952" cy="6926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>
              <a:lnSpc>
                <a:spcPct val="120000"/>
              </a:lnSpc>
            </a:pPr>
            <a:r>
              <a:rPr lang="zh-TW" altLang="en-US" sz="3600" dirty="0" smtClean="0">
                <a:latin typeface="標楷體" panose="03000509000000000000" pitchFamily="65" charset="-120"/>
              </a:rPr>
              <a:t>教</a:t>
            </a:r>
            <a:r>
              <a:rPr lang="zh-TW" altLang="en-US" sz="3600" dirty="0">
                <a:latin typeface="標楷體" panose="03000509000000000000" pitchFamily="65" charset="-120"/>
              </a:rPr>
              <a:t>會與一般企業組織運作現況之比較</a:t>
            </a:r>
            <a:r>
              <a:rPr lang="en-US" altLang="zh-TW" sz="3600" dirty="0">
                <a:latin typeface="標楷體" panose="03000509000000000000" pitchFamily="65" charset="-120"/>
              </a:rPr>
              <a:t>(</a:t>
            </a:r>
            <a:r>
              <a:rPr lang="zh-TW" altLang="en-US" sz="3600" dirty="0">
                <a:latin typeface="標楷體" panose="03000509000000000000" pitchFamily="65" charset="-120"/>
              </a:rPr>
              <a:t>二</a:t>
            </a:r>
            <a:r>
              <a:rPr lang="en-US" altLang="zh-TW" sz="3600" dirty="0">
                <a:latin typeface="標楷體" panose="03000509000000000000" pitchFamily="65" charset="-120"/>
              </a:rPr>
              <a:t>)</a:t>
            </a:r>
          </a:p>
        </p:txBody>
      </p:sp>
      <p:graphicFrame>
        <p:nvGraphicFramePr>
          <p:cNvPr id="533723" name="Group 219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1248117400"/>
              </p:ext>
            </p:extLst>
          </p:nvPr>
        </p:nvGraphicFramePr>
        <p:xfrm>
          <a:off x="250825" y="632357"/>
          <a:ext cx="8642350" cy="6065520"/>
        </p:xfrm>
        <a:graphic>
          <a:graphicData uri="http://schemas.openxmlformats.org/drawingml/2006/table">
            <a:tbl>
              <a:tblPr/>
              <a:tblGrid>
                <a:gridCol w="1814513"/>
                <a:gridCol w="3562350"/>
                <a:gridCol w="3265487"/>
              </a:tblGrid>
              <a:tr h="4318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比較要項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</a:t>
                      </a: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企    業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教    會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9845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組織層級觀念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頭</a:t>
                      </a: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---</a:t>
                      </a: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董事長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其他</a:t>
                      </a: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-</a:t>
                      </a: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經營層、管理層、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基層員工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頭</a:t>
                      </a: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---</a:t>
                      </a: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主耶穌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所有信徒</a:t>
                      </a: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--</a:t>
                      </a: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僕人／雇工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（註：無形層級難免）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成員關係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利益與理念的結合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信仰的結合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85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領導要領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以德、以理、以專業知識服人</a:t>
                      </a:r>
                      <a:endParaRPr kumimoji="0" lang="zh-TW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經訓為導 </a:t>
                      </a: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:</a:t>
                      </a: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靈知、靈德、靈力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59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管理模式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配合人性以有形與無形之獎懲為手段，職業道德為精神勸說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無論做什麼乃為主而做，獎懲乃未來在天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88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各層組織之功能、定位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清楚、明確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地方自主性強，重疊難免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100000"/>
                        <a:buFontTx/>
                        <a:buNone/>
                        <a:tabLst/>
                      </a:pPr>
                      <a:endParaRPr kumimoji="1" lang="zh-TW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59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組織運作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法、理、情，以法為先，紀律嚴謹，強調協調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情、理、法，以情為主，組織較為鬆散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242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組織與個人績效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要求及衡量明確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方向明確但目標、責任模糊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945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組織氣氛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盈虧立見，危機意識強烈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約束力弱，對個人無立即影響，缺乏急迫感及危機感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91306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899592" y="-27384"/>
            <a:ext cx="7344816" cy="863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TW" altLang="en-US" sz="4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省思</a:t>
            </a:r>
            <a:endParaRPr lang="zh-TW" altLang="en-US" sz="4800" dirty="0">
              <a:effectLst>
                <a:outerShdw blurRad="38100" dist="38100" dir="2700000" algn="tl">
                  <a:srgbClr val="FFFFFF"/>
                </a:outerShdw>
              </a:effectLst>
              <a:latin typeface="標楷體" panose="03000509000000000000" pitchFamily="65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36512" y="764704"/>
            <a:ext cx="91440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800" b="1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大部分的企業銷售多種多變的產品，真教會只推銷一種不變的產品 </a:t>
            </a:r>
            <a:r>
              <a:rPr lang="en-US" altLang="zh-TW" sz="2800" b="1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– </a:t>
            </a:r>
            <a:r>
              <a:rPr lang="zh-TW" altLang="en-US" sz="2800" b="1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靈魂得救的福音</a:t>
            </a:r>
            <a:r>
              <a:rPr lang="en-US" altLang="zh-TW" sz="2800" b="1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b="1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五大教義</a:t>
            </a:r>
            <a:r>
              <a:rPr lang="en-US" altLang="zh-TW" sz="2800" b="1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b="1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，我們有能力說清楚講明白嗎</a:t>
            </a:r>
            <a:r>
              <a:rPr lang="en-US" altLang="zh-TW" sz="2800" b="1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800" b="1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當教會發</a:t>
            </a:r>
            <a:r>
              <a:rPr lang="zh-TW" altLang="en-US" sz="2800" b="1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展停滯，我們身為神的子民，主耶穌身體的肢體，我們有無責任感、急迫感與危機感</a:t>
            </a:r>
            <a:r>
              <a:rPr lang="en-US" altLang="zh-TW" sz="2800" b="1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800" b="1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教會應用了許多人</a:t>
            </a:r>
            <a:r>
              <a:rPr lang="zh-TW" altLang="en-US" sz="2800" b="1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力，財力或物力資源，我們有無真正得到神力神助</a:t>
            </a:r>
            <a:r>
              <a:rPr lang="en-US" altLang="zh-TW" sz="2800" b="1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800" b="1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一般企業各單位、各部門、整體公司等都有各種檢討會議，且會議結論必有具體的改善工作計畫，我們教會呢</a:t>
            </a:r>
            <a:r>
              <a:rPr lang="en-US" altLang="zh-TW" sz="2800" b="1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91273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51941" name="Rectangle 5"/>
          <p:cNvSpPr>
            <a:spLocks noChangeArrowheads="1"/>
          </p:cNvSpPr>
          <p:nvPr/>
        </p:nvSpPr>
        <p:spPr bwMode="auto">
          <a:xfrm>
            <a:off x="899592" y="409017"/>
            <a:ext cx="7344816" cy="863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>
              <a:lnSpc>
                <a:spcPct val="120000"/>
              </a:lnSpc>
            </a:pPr>
            <a:r>
              <a:rPr lang="zh-TW" altLang="en-US" sz="4800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一</a:t>
            </a:r>
            <a:r>
              <a:rPr lang="zh-TW" altLang="en-US" sz="4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般企業</a:t>
            </a:r>
            <a:r>
              <a:rPr lang="zh-TW" altLang="en-US" sz="4800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理想之組</a:t>
            </a:r>
            <a:r>
              <a:rPr lang="zh-TW" altLang="en-US" sz="4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</a:rPr>
              <a:t>織運作</a:t>
            </a:r>
            <a:endParaRPr lang="zh-TW" altLang="en-US" sz="4800" dirty="0">
              <a:effectLst>
                <a:outerShdw blurRad="38100" dist="38100" dir="2700000" algn="tl">
                  <a:srgbClr val="FFFFFF"/>
                </a:outerShdw>
              </a:effectLst>
              <a:latin typeface="標楷體" panose="03000509000000000000" pitchFamily="65" charset="-120"/>
            </a:endParaRPr>
          </a:p>
        </p:txBody>
      </p:sp>
      <p:sp>
        <p:nvSpPr>
          <p:cNvPr id="551939" name="Rectangle 3"/>
          <p:cNvSpPr>
            <a:spLocks noChangeArrowheads="1"/>
          </p:cNvSpPr>
          <p:nvPr/>
        </p:nvSpPr>
        <p:spPr bwMode="auto">
          <a:xfrm>
            <a:off x="468313" y="6400800"/>
            <a:ext cx="1905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latin typeface="標楷體" panose="03000509000000000000" pitchFamily="65" charset="-120"/>
            </a:endParaRPr>
          </a:p>
        </p:txBody>
      </p:sp>
      <p:sp>
        <p:nvSpPr>
          <p:cNvPr id="551940" name="Rectangle 4"/>
          <p:cNvSpPr>
            <a:spLocks noChangeArrowheads="1"/>
          </p:cNvSpPr>
          <p:nvPr/>
        </p:nvSpPr>
        <p:spPr bwMode="auto">
          <a:xfrm>
            <a:off x="2906713" y="64008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latin typeface="標楷體" panose="03000509000000000000" pitchFamily="65" charset="-120"/>
            </a:endParaRPr>
          </a:p>
        </p:txBody>
      </p:sp>
      <p:sp>
        <p:nvSpPr>
          <p:cNvPr id="551944" name="Rectangle 8"/>
          <p:cNvSpPr>
            <a:spLocks noChangeArrowheads="1"/>
          </p:cNvSpPr>
          <p:nvPr/>
        </p:nvSpPr>
        <p:spPr bwMode="auto">
          <a:xfrm>
            <a:off x="1546225" y="1493838"/>
            <a:ext cx="452596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l">
              <a:spcBef>
                <a:spcPct val="20000"/>
              </a:spcBef>
              <a:buSzPct val="150000"/>
              <a:buFontTx/>
              <a:buChar char="•"/>
            </a:pPr>
            <a:r>
              <a:rPr lang="zh-TW" altLang="en-US" sz="3600" b="0" dirty="0">
                <a:latin typeface="標楷體" panose="03000509000000000000" pitchFamily="65" charset="-120"/>
              </a:rPr>
              <a:t>聚焦之移轉</a:t>
            </a:r>
          </a:p>
        </p:txBody>
      </p:sp>
      <p:sp>
        <p:nvSpPr>
          <p:cNvPr id="551945" name="Rectangle 9"/>
          <p:cNvSpPr>
            <a:spLocks noChangeArrowheads="1"/>
          </p:cNvSpPr>
          <p:nvPr/>
        </p:nvSpPr>
        <p:spPr bwMode="auto">
          <a:xfrm>
            <a:off x="1546225" y="4013200"/>
            <a:ext cx="716915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l">
              <a:spcBef>
                <a:spcPct val="20000"/>
              </a:spcBef>
              <a:buSzPct val="150000"/>
              <a:buFontTx/>
              <a:buChar char="•"/>
            </a:pPr>
            <a:r>
              <a:rPr lang="zh-TW" altLang="en-US" sz="3600" b="0" dirty="0">
                <a:latin typeface="標楷體" panose="03000509000000000000" pitchFamily="65" charset="-120"/>
              </a:rPr>
              <a:t>理想的企業     以人為本</a:t>
            </a:r>
          </a:p>
        </p:txBody>
      </p:sp>
      <p:sp>
        <p:nvSpPr>
          <p:cNvPr id="551942" name="Rectangle 6"/>
          <p:cNvSpPr>
            <a:spLocks noChangeArrowheads="1"/>
          </p:cNvSpPr>
          <p:nvPr/>
        </p:nvSpPr>
        <p:spPr bwMode="auto">
          <a:xfrm>
            <a:off x="2143125" y="2286000"/>
            <a:ext cx="1008063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l">
              <a:spcBef>
                <a:spcPct val="20000"/>
              </a:spcBef>
              <a:buClr>
                <a:srgbClr val="FF0000"/>
              </a:buClr>
              <a:buSzPct val="100000"/>
            </a:pPr>
            <a:r>
              <a:rPr lang="zh-TW" altLang="en-US" sz="3200" b="0" dirty="0">
                <a:latin typeface="標楷體" panose="03000509000000000000" pitchFamily="65" charset="-120"/>
              </a:rPr>
              <a:t>策略</a:t>
            </a:r>
          </a:p>
          <a:p>
            <a:pPr algn="l">
              <a:spcBef>
                <a:spcPct val="20000"/>
              </a:spcBef>
              <a:buClr>
                <a:srgbClr val="FF0000"/>
              </a:buClr>
              <a:buSzPct val="100000"/>
            </a:pPr>
            <a:r>
              <a:rPr lang="zh-TW" altLang="en-US" sz="3200" b="0" dirty="0">
                <a:latin typeface="標楷體" panose="03000509000000000000" pitchFamily="65" charset="-120"/>
              </a:rPr>
              <a:t>結構</a:t>
            </a:r>
          </a:p>
          <a:p>
            <a:pPr algn="l">
              <a:spcBef>
                <a:spcPct val="20000"/>
              </a:spcBef>
              <a:buClr>
                <a:srgbClr val="FF0000"/>
              </a:buClr>
              <a:buSzPct val="100000"/>
            </a:pPr>
            <a:r>
              <a:rPr lang="zh-TW" altLang="en-US" sz="3200" b="0" dirty="0">
                <a:latin typeface="標楷體" panose="03000509000000000000" pitchFamily="65" charset="-120"/>
              </a:rPr>
              <a:t>制度</a:t>
            </a:r>
          </a:p>
        </p:txBody>
      </p:sp>
      <p:sp>
        <p:nvSpPr>
          <p:cNvPr id="551943" name="Rectangle 7"/>
          <p:cNvSpPr>
            <a:spLocks noChangeArrowheads="1"/>
          </p:cNvSpPr>
          <p:nvPr/>
        </p:nvSpPr>
        <p:spPr bwMode="auto">
          <a:xfrm>
            <a:off x="5651500" y="2284413"/>
            <a:ext cx="1152525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l">
              <a:spcBef>
                <a:spcPct val="20000"/>
              </a:spcBef>
              <a:buClr>
                <a:srgbClr val="FF0000"/>
              </a:buClr>
              <a:buSzPct val="100000"/>
            </a:pPr>
            <a:r>
              <a:rPr lang="zh-TW" altLang="en-US" sz="3200" b="0">
                <a:latin typeface="標楷體" panose="03000509000000000000" pitchFamily="65" charset="-120"/>
              </a:rPr>
              <a:t>目標</a:t>
            </a:r>
          </a:p>
          <a:p>
            <a:pPr algn="l">
              <a:spcBef>
                <a:spcPct val="20000"/>
              </a:spcBef>
              <a:buClr>
                <a:srgbClr val="FF0000"/>
              </a:buClr>
              <a:buSzPct val="100000"/>
            </a:pPr>
            <a:r>
              <a:rPr lang="zh-TW" altLang="en-US" sz="3200" b="0">
                <a:latin typeface="標楷體" panose="03000509000000000000" pitchFamily="65" charset="-120"/>
              </a:rPr>
              <a:t>流程</a:t>
            </a:r>
          </a:p>
          <a:p>
            <a:pPr algn="l">
              <a:spcBef>
                <a:spcPct val="20000"/>
              </a:spcBef>
              <a:buClr>
                <a:srgbClr val="FF0000"/>
              </a:buClr>
              <a:buSzPct val="100000"/>
            </a:pPr>
            <a:r>
              <a:rPr lang="zh-TW" altLang="en-US" sz="3200" b="0">
                <a:latin typeface="標楷體" panose="03000509000000000000" pitchFamily="65" charset="-120"/>
              </a:rPr>
              <a:t>人</a:t>
            </a:r>
          </a:p>
        </p:txBody>
      </p:sp>
      <p:sp>
        <p:nvSpPr>
          <p:cNvPr id="551946" name="AutoShape 10"/>
          <p:cNvSpPr>
            <a:spLocks/>
          </p:cNvSpPr>
          <p:nvPr/>
        </p:nvSpPr>
        <p:spPr bwMode="auto">
          <a:xfrm>
            <a:off x="5218113" y="2428875"/>
            <a:ext cx="217487" cy="1439863"/>
          </a:xfrm>
          <a:prstGeom prst="leftBrace">
            <a:avLst>
              <a:gd name="adj1" fmla="val 55170"/>
              <a:gd name="adj2" fmla="val 50000"/>
            </a:avLst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latin typeface="標楷體" panose="03000509000000000000" pitchFamily="65" charset="-120"/>
            </a:endParaRPr>
          </a:p>
        </p:txBody>
      </p:sp>
      <p:sp>
        <p:nvSpPr>
          <p:cNvPr id="551947" name="AutoShape 11"/>
          <p:cNvSpPr>
            <a:spLocks/>
          </p:cNvSpPr>
          <p:nvPr/>
        </p:nvSpPr>
        <p:spPr bwMode="auto">
          <a:xfrm>
            <a:off x="3417888" y="2428875"/>
            <a:ext cx="217487" cy="1439863"/>
          </a:xfrm>
          <a:prstGeom prst="rightBrace">
            <a:avLst>
              <a:gd name="adj1" fmla="val 55170"/>
              <a:gd name="adj2" fmla="val 50000"/>
            </a:avLst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latin typeface="標楷體" panose="03000509000000000000" pitchFamily="65" charset="-120"/>
            </a:endParaRPr>
          </a:p>
        </p:txBody>
      </p:sp>
      <p:sp>
        <p:nvSpPr>
          <p:cNvPr id="551949" name="AutoShape 13"/>
          <p:cNvSpPr>
            <a:spLocks noChangeArrowheads="1"/>
          </p:cNvSpPr>
          <p:nvPr/>
        </p:nvSpPr>
        <p:spPr bwMode="auto">
          <a:xfrm>
            <a:off x="3922713" y="3076575"/>
            <a:ext cx="1081087" cy="215900"/>
          </a:xfrm>
          <a:prstGeom prst="rightArrow">
            <a:avLst>
              <a:gd name="adj1" fmla="val 50000"/>
              <a:gd name="adj2" fmla="val 125184"/>
            </a:avLst>
          </a:prstGeom>
          <a:solidFill>
            <a:schemeClr val="bg1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latin typeface="標楷體" panose="03000509000000000000" pitchFamily="65" charset="-120"/>
            </a:endParaRPr>
          </a:p>
        </p:txBody>
      </p:sp>
      <p:sp>
        <p:nvSpPr>
          <p:cNvPr id="551952" name="Line 16"/>
          <p:cNvSpPr>
            <a:spLocks noChangeShapeType="1"/>
          </p:cNvSpPr>
          <p:nvPr/>
        </p:nvSpPr>
        <p:spPr bwMode="auto">
          <a:xfrm>
            <a:off x="1906588" y="4805363"/>
            <a:ext cx="0" cy="1368425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51953" name="Line 17"/>
          <p:cNvSpPr>
            <a:spLocks noChangeShapeType="1"/>
          </p:cNvSpPr>
          <p:nvPr/>
        </p:nvSpPr>
        <p:spPr bwMode="auto">
          <a:xfrm>
            <a:off x="1906588" y="6173788"/>
            <a:ext cx="5976937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51954" name="Line 18"/>
          <p:cNvSpPr>
            <a:spLocks noChangeShapeType="1"/>
          </p:cNvSpPr>
          <p:nvPr/>
        </p:nvSpPr>
        <p:spPr bwMode="auto">
          <a:xfrm>
            <a:off x="4959584" y="4373562"/>
            <a:ext cx="503237" cy="0"/>
          </a:xfrm>
          <a:prstGeom prst="line">
            <a:avLst/>
          </a:prstGeom>
          <a:noFill/>
          <a:ln w="635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51963" name="Rectangle 27"/>
          <p:cNvSpPr>
            <a:spLocks noChangeArrowheads="1"/>
          </p:cNvSpPr>
          <p:nvPr/>
        </p:nvSpPr>
        <p:spPr bwMode="auto">
          <a:xfrm>
            <a:off x="395288" y="6281738"/>
            <a:ext cx="874871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l">
              <a:spcBef>
                <a:spcPct val="20000"/>
              </a:spcBef>
              <a:buClr>
                <a:srgbClr val="FF0000"/>
              </a:buClr>
              <a:buSzPct val="100000"/>
            </a:pPr>
            <a:r>
              <a:rPr lang="en-US" altLang="zh-TW" sz="3200" b="0" dirty="0">
                <a:latin typeface="標楷體" panose="03000509000000000000" pitchFamily="65" charset="-120"/>
              </a:rPr>
              <a:t>   </a:t>
            </a:r>
            <a:r>
              <a:rPr lang="zh-TW" altLang="en-US" sz="3200" b="0" dirty="0">
                <a:latin typeface="標楷體" panose="03000509000000000000" pitchFamily="65" charset="-120"/>
              </a:rPr>
              <a:t>人治 </a:t>
            </a:r>
            <a:r>
              <a:rPr lang="en-US" altLang="zh-TW" sz="3200" b="0" dirty="0">
                <a:latin typeface="標楷體" panose="03000509000000000000" pitchFamily="65" charset="-120"/>
              </a:rPr>
              <a:t>(</a:t>
            </a:r>
            <a:r>
              <a:rPr lang="zh-TW" altLang="en-US" sz="3200" b="0" dirty="0">
                <a:latin typeface="標楷體" panose="03000509000000000000" pitchFamily="65" charset="-120"/>
              </a:rPr>
              <a:t>情</a:t>
            </a:r>
            <a:r>
              <a:rPr lang="en-US" altLang="zh-TW" sz="3200" b="0" dirty="0">
                <a:latin typeface="標楷體" panose="03000509000000000000" pitchFamily="65" charset="-120"/>
              </a:rPr>
              <a:t>)    </a:t>
            </a:r>
            <a:r>
              <a:rPr lang="en-US" altLang="zh-TW" sz="3200" b="0" dirty="0" smtClean="0">
                <a:latin typeface="標楷體" panose="03000509000000000000" pitchFamily="65" charset="-120"/>
              </a:rPr>
              <a:t> </a:t>
            </a:r>
            <a:r>
              <a:rPr lang="zh-TW" altLang="en-US" sz="3200" b="0" dirty="0" smtClean="0">
                <a:latin typeface="標楷體" panose="03000509000000000000" pitchFamily="65" charset="-120"/>
              </a:rPr>
              <a:t>法</a:t>
            </a:r>
            <a:r>
              <a:rPr lang="zh-TW" altLang="en-US" sz="3200" b="0" dirty="0">
                <a:latin typeface="標楷體" panose="03000509000000000000" pitchFamily="65" charset="-120"/>
              </a:rPr>
              <a:t>治</a:t>
            </a:r>
            <a:r>
              <a:rPr lang="en-US" altLang="zh-TW" sz="3200" b="0" dirty="0">
                <a:latin typeface="標楷體" panose="03000509000000000000" pitchFamily="65" charset="-120"/>
              </a:rPr>
              <a:t>(</a:t>
            </a:r>
            <a:r>
              <a:rPr lang="zh-TW" altLang="en-US" sz="3200" b="0" dirty="0">
                <a:latin typeface="標楷體" panose="03000509000000000000" pitchFamily="65" charset="-120"/>
              </a:rPr>
              <a:t>法</a:t>
            </a:r>
            <a:r>
              <a:rPr lang="en-US" altLang="zh-TW" sz="3200" b="0" dirty="0">
                <a:latin typeface="標楷體" panose="03000509000000000000" pitchFamily="65" charset="-120"/>
              </a:rPr>
              <a:t>)      </a:t>
            </a:r>
            <a:r>
              <a:rPr lang="zh-TW" altLang="en-US" sz="3200" b="0" dirty="0" smtClean="0">
                <a:latin typeface="標楷體" panose="03000509000000000000" pitchFamily="65" charset="-120"/>
              </a:rPr>
              <a:t>心</a:t>
            </a:r>
            <a:r>
              <a:rPr lang="zh-TW" altLang="en-US" sz="3200" b="0" dirty="0">
                <a:latin typeface="標楷體" panose="03000509000000000000" pitchFamily="65" charset="-120"/>
              </a:rPr>
              <a:t>治</a:t>
            </a:r>
            <a:r>
              <a:rPr lang="en-US" altLang="zh-TW" sz="3200" b="0" dirty="0">
                <a:latin typeface="標楷體" panose="03000509000000000000" pitchFamily="65" charset="-120"/>
              </a:rPr>
              <a:t>(</a:t>
            </a:r>
            <a:r>
              <a:rPr lang="zh-TW" altLang="en-US" sz="3200" b="0" dirty="0">
                <a:latin typeface="標楷體" panose="03000509000000000000" pitchFamily="65" charset="-120"/>
              </a:rPr>
              <a:t>理</a:t>
            </a:r>
            <a:r>
              <a:rPr lang="en-US" altLang="zh-TW" sz="3200" b="0" dirty="0">
                <a:latin typeface="標楷體" panose="03000509000000000000" pitchFamily="65" charset="-120"/>
              </a:rPr>
              <a:t>)</a:t>
            </a:r>
          </a:p>
        </p:txBody>
      </p:sp>
      <p:sp>
        <p:nvSpPr>
          <p:cNvPr id="551965" name="Freeform 29"/>
          <p:cNvSpPr>
            <a:spLocks/>
          </p:cNvSpPr>
          <p:nvPr/>
        </p:nvSpPr>
        <p:spPr bwMode="auto">
          <a:xfrm>
            <a:off x="2338388" y="5165725"/>
            <a:ext cx="5400675" cy="874713"/>
          </a:xfrm>
          <a:custGeom>
            <a:avLst/>
            <a:gdLst/>
            <a:ahLst/>
            <a:cxnLst>
              <a:cxn ang="0">
                <a:pos x="0" y="544"/>
              </a:cxn>
              <a:cxn ang="0">
                <a:pos x="272" y="544"/>
              </a:cxn>
              <a:cxn ang="0">
                <a:pos x="816" y="499"/>
              </a:cxn>
              <a:cxn ang="0">
                <a:pos x="1542" y="408"/>
              </a:cxn>
              <a:cxn ang="0">
                <a:pos x="2313" y="272"/>
              </a:cxn>
              <a:cxn ang="0">
                <a:pos x="2767" y="181"/>
              </a:cxn>
              <a:cxn ang="0">
                <a:pos x="3402" y="0"/>
              </a:cxn>
            </a:cxnLst>
            <a:rect l="0" t="0" r="r" b="b"/>
            <a:pathLst>
              <a:path w="3402" h="551">
                <a:moveTo>
                  <a:pt x="0" y="544"/>
                </a:moveTo>
                <a:cubicBezTo>
                  <a:pt x="68" y="547"/>
                  <a:pt x="136" y="551"/>
                  <a:pt x="272" y="544"/>
                </a:cubicBezTo>
                <a:cubicBezTo>
                  <a:pt x="408" y="537"/>
                  <a:pt x="604" y="522"/>
                  <a:pt x="816" y="499"/>
                </a:cubicBezTo>
                <a:cubicBezTo>
                  <a:pt x="1028" y="476"/>
                  <a:pt x="1293" y="446"/>
                  <a:pt x="1542" y="408"/>
                </a:cubicBezTo>
                <a:cubicBezTo>
                  <a:pt x="1791" y="370"/>
                  <a:pt x="2109" y="310"/>
                  <a:pt x="2313" y="272"/>
                </a:cubicBezTo>
                <a:cubicBezTo>
                  <a:pt x="2517" y="234"/>
                  <a:pt x="2586" y="226"/>
                  <a:pt x="2767" y="181"/>
                </a:cubicBezTo>
                <a:cubicBezTo>
                  <a:pt x="2948" y="136"/>
                  <a:pt x="3175" y="68"/>
                  <a:pt x="3402" y="0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196393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94947" name="Rectangle 3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94948" name="Rectangle 4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9495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404813"/>
            <a:ext cx="7772400" cy="1143000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zh-TW" altLang="en-US" sz="48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組織成員的發展階段</a:t>
            </a:r>
          </a:p>
        </p:txBody>
      </p:sp>
      <p:graphicFrame>
        <p:nvGraphicFramePr>
          <p:cNvPr id="595019" name="Group 75"/>
          <p:cNvGraphicFramePr>
            <a:graphicFrameLocks noGrp="1"/>
          </p:cNvGraphicFramePr>
          <p:nvPr>
            <p:ph idx="1"/>
          </p:nvPr>
        </p:nvGraphicFramePr>
        <p:xfrm>
          <a:off x="395288" y="1844675"/>
          <a:ext cx="7772400" cy="3248026"/>
        </p:xfrm>
        <a:graphic>
          <a:graphicData uri="http://schemas.openxmlformats.org/drawingml/2006/table">
            <a:tbl>
              <a:tblPr/>
              <a:tblGrid>
                <a:gridCol w="1943100"/>
                <a:gridCol w="1943100"/>
                <a:gridCol w="1943100"/>
                <a:gridCol w="1943100"/>
              </a:tblGrid>
              <a:tr h="16240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100000"/>
                        <a:buFontTx/>
                        <a:buNone/>
                        <a:tabLst/>
                      </a:pPr>
                      <a:endParaRPr kumimoji="1" lang="en-US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charset="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100000"/>
                        <a:buFontTx/>
                        <a:buNone/>
                        <a:tabLst/>
                      </a:pPr>
                      <a:endParaRPr kumimoji="1" lang="en-US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charset="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100000"/>
                        <a:buFontTx/>
                        <a:buNone/>
                        <a:tabLst/>
                      </a:pPr>
                      <a:endParaRPr kumimoji="1" lang="en-US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charset="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100000"/>
                        <a:buFontTx/>
                        <a:buNone/>
                        <a:tabLst/>
                      </a:pPr>
                      <a:endParaRPr kumimoji="1" lang="en-US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charset="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>
                        <a:alpha val="50195"/>
                      </a:srgbClr>
                    </a:solidFill>
                  </a:tcPr>
                </a:tc>
              </a:tr>
              <a:tr h="16240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100000"/>
                        <a:buFontTx/>
                        <a:buNone/>
                        <a:tabLst/>
                      </a:pPr>
                      <a:endParaRPr kumimoji="1" lang="en-US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charset="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100000"/>
                        <a:buFontTx/>
                        <a:buNone/>
                        <a:tabLst/>
                      </a:pPr>
                      <a:endParaRPr kumimoji="1" lang="en-US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charset="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100000"/>
                        <a:buFontTx/>
                        <a:buNone/>
                        <a:tabLst/>
                      </a:pPr>
                      <a:endParaRPr kumimoji="1" lang="en-US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charset="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100000"/>
                        <a:buFontTx/>
                        <a:buNone/>
                        <a:tabLst/>
                      </a:pPr>
                      <a:endParaRPr kumimoji="1" lang="en-US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charset="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>
                        <a:alpha val="50195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594968" name="Line 24"/>
          <p:cNvSpPr>
            <a:spLocks noChangeShapeType="1"/>
          </p:cNvSpPr>
          <p:nvPr/>
        </p:nvSpPr>
        <p:spPr bwMode="auto">
          <a:xfrm flipH="1" flipV="1">
            <a:off x="6226175" y="3076575"/>
            <a:ext cx="1943100" cy="360363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94969" name="Line 25"/>
          <p:cNvSpPr>
            <a:spLocks noChangeShapeType="1"/>
          </p:cNvSpPr>
          <p:nvPr/>
        </p:nvSpPr>
        <p:spPr bwMode="auto">
          <a:xfrm flipH="1" flipV="1">
            <a:off x="4284663" y="2708275"/>
            <a:ext cx="1944687" cy="360363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94970" name="Line 26"/>
          <p:cNvSpPr>
            <a:spLocks noChangeShapeType="1"/>
          </p:cNvSpPr>
          <p:nvPr/>
        </p:nvSpPr>
        <p:spPr bwMode="auto">
          <a:xfrm flipH="1" flipV="1">
            <a:off x="2338388" y="2276475"/>
            <a:ext cx="1944687" cy="43180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94971" name="Line 27"/>
          <p:cNvSpPr>
            <a:spLocks noChangeShapeType="1"/>
          </p:cNvSpPr>
          <p:nvPr/>
        </p:nvSpPr>
        <p:spPr bwMode="auto">
          <a:xfrm flipH="1" flipV="1">
            <a:off x="393700" y="1852613"/>
            <a:ext cx="1943100" cy="43180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94972" name="Line 28"/>
          <p:cNvSpPr>
            <a:spLocks noChangeShapeType="1"/>
          </p:cNvSpPr>
          <p:nvPr/>
        </p:nvSpPr>
        <p:spPr bwMode="auto">
          <a:xfrm flipH="1" flipV="1">
            <a:off x="6227763" y="3716338"/>
            <a:ext cx="1943100" cy="288925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94973" name="Line 29"/>
          <p:cNvSpPr>
            <a:spLocks noChangeShapeType="1"/>
          </p:cNvSpPr>
          <p:nvPr/>
        </p:nvSpPr>
        <p:spPr bwMode="auto">
          <a:xfrm flipH="1">
            <a:off x="4284663" y="3716338"/>
            <a:ext cx="1944687" cy="1152525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94974" name="Line 30"/>
          <p:cNvSpPr>
            <a:spLocks noChangeShapeType="1"/>
          </p:cNvSpPr>
          <p:nvPr/>
        </p:nvSpPr>
        <p:spPr bwMode="auto">
          <a:xfrm flipH="1" flipV="1">
            <a:off x="4067175" y="3789363"/>
            <a:ext cx="215900" cy="10795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94975" name="Line 31"/>
          <p:cNvSpPr>
            <a:spLocks noChangeShapeType="1"/>
          </p:cNvSpPr>
          <p:nvPr/>
        </p:nvSpPr>
        <p:spPr bwMode="auto">
          <a:xfrm flipH="1">
            <a:off x="3635375" y="3789363"/>
            <a:ext cx="431800" cy="790575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94976" name="Line 32"/>
          <p:cNvSpPr>
            <a:spLocks noChangeShapeType="1"/>
          </p:cNvSpPr>
          <p:nvPr/>
        </p:nvSpPr>
        <p:spPr bwMode="auto">
          <a:xfrm flipH="1" flipV="1">
            <a:off x="3421063" y="3997325"/>
            <a:ext cx="215900" cy="576263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94977" name="Line 33"/>
          <p:cNvSpPr>
            <a:spLocks noChangeShapeType="1"/>
          </p:cNvSpPr>
          <p:nvPr/>
        </p:nvSpPr>
        <p:spPr bwMode="auto">
          <a:xfrm flipH="1">
            <a:off x="3130550" y="4005263"/>
            <a:ext cx="288925" cy="574675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94978" name="Line 34"/>
          <p:cNvSpPr>
            <a:spLocks noChangeShapeType="1"/>
          </p:cNvSpPr>
          <p:nvPr/>
        </p:nvSpPr>
        <p:spPr bwMode="auto">
          <a:xfrm flipH="1" flipV="1">
            <a:off x="2914650" y="4005263"/>
            <a:ext cx="215900" cy="576262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94979" name="Line 35"/>
          <p:cNvSpPr>
            <a:spLocks noChangeShapeType="1"/>
          </p:cNvSpPr>
          <p:nvPr/>
        </p:nvSpPr>
        <p:spPr bwMode="auto">
          <a:xfrm flipH="1">
            <a:off x="2698750" y="4005263"/>
            <a:ext cx="215900" cy="4318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94980" name="Line 36"/>
          <p:cNvSpPr>
            <a:spLocks noChangeShapeType="1"/>
          </p:cNvSpPr>
          <p:nvPr/>
        </p:nvSpPr>
        <p:spPr bwMode="auto">
          <a:xfrm flipH="1" flipV="1">
            <a:off x="2338388" y="4148138"/>
            <a:ext cx="360362" cy="288925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n w="28575"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94981" name="Line 37"/>
          <p:cNvSpPr>
            <a:spLocks noChangeShapeType="1"/>
          </p:cNvSpPr>
          <p:nvPr/>
        </p:nvSpPr>
        <p:spPr bwMode="auto">
          <a:xfrm flipH="1" flipV="1">
            <a:off x="393700" y="3508375"/>
            <a:ext cx="1943100" cy="64770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aphicFrame>
        <p:nvGraphicFramePr>
          <p:cNvPr id="595004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610175"/>
              </p:ext>
            </p:extLst>
          </p:nvPr>
        </p:nvGraphicFramePr>
        <p:xfrm>
          <a:off x="393700" y="5380038"/>
          <a:ext cx="7775575" cy="518160"/>
        </p:xfrm>
        <a:graphic>
          <a:graphicData uri="http://schemas.openxmlformats.org/drawingml/2006/table">
            <a:tbl>
              <a:tblPr/>
              <a:tblGrid>
                <a:gridCol w="1944688"/>
                <a:gridCol w="1943100"/>
                <a:gridCol w="1944687"/>
                <a:gridCol w="1943100"/>
              </a:tblGrid>
              <a:tr h="50482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charset="0"/>
                          <a:ea typeface="標楷體" pitchFamily="65" charset="-120"/>
                        </a:rPr>
                        <a:t>       D4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charset="0"/>
                          <a:ea typeface="標楷體" pitchFamily="65" charset="-120"/>
                        </a:rPr>
                        <a:t>       D3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charset="0"/>
                          <a:ea typeface="標楷體" pitchFamily="65" charset="-120"/>
                        </a:rPr>
                        <a:t>        D2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00000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charset="0"/>
                          <a:ea typeface="標楷體" pitchFamily="65" charset="-120"/>
                        </a:rPr>
                        <a:t>       D1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94994" name="Line 50"/>
          <p:cNvSpPr>
            <a:spLocks noChangeShapeType="1"/>
          </p:cNvSpPr>
          <p:nvPr/>
        </p:nvSpPr>
        <p:spPr bwMode="auto">
          <a:xfrm flipH="1">
            <a:off x="1042988" y="6237288"/>
            <a:ext cx="6264275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94995" name="Text Box 51"/>
          <p:cNvSpPr txBox="1">
            <a:spLocks noChangeArrowheads="1"/>
          </p:cNvSpPr>
          <p:nvPr/>
        </p:nvSpPr>
        <p:spPr bwMode="auto">
          <a:xfrm>
            <a:off x="8167688" y="1844675"/>
            <a:ext cx="48895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none">
            <a:spAutoFit/>
          </a:bodyPr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l" eaLnBrk="1" hangingPunct="1"/>
            <a:r>
              <a:rPr lang="zh-TW" altLang="en-US" sz="2000">
                <a:effectLst>
                  <a:outerShdw blurRad="38100" dist="38100" dir="2700000" algn="tl">
                    <a:srgbClr val="FFFFFF"/>
                  </a:outerShdw>
                </a:effectLst>
              </a:rPr>
              <a:t>高</a:t>
            </a:r>
          </a:p>
        </p:txBody>
      </p:sp>
      <p:sp>
        <p:nvSpPr>
          <p:cNvPr id="594996" name="Text Box 52"/>
          <p:cNvSpPr txBox="1">
            <a:spLocks noChangeArrowheads="1"/>
          </p:cNvSpPr>
          <p:nvPr/>
        </p:nvSpPr>
        <p:spPr bwMode="auto">
          <a:xfrm>
            <a:off x="8167688" y="3500438"/>
            <a:ext cx="48895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none">
            <a:spAutoFit/>
          </a:bodyPr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l" eaLnBrk="1" hangingPunct="1"/>
            <a:r>
              <a:rPr lang="zh-TW" altLang="en-US" sz="2000">
                <a:effectLst>
                  <a:outerShdw blurRad="38100" dist="38100" dir="2700000" algn="tl">
                    <a:srgbClr val="FFFFFF"/>
                  </a:outerShdw>
                </a:effectLst>
              </a:rPr>
              <a:t>高</a:t>
            </a:r>
          </a:p>
        </p:txBody>
      </p:sp>
      <p:sp>
        <p:nvSpPr>
          <p:cNvPr id="594997" name="Text Box 53"/>
          <p:cNvSpPr txBox="1">
            <a:spLocks noChangeArrowheads="1"/>
          </p:cNvSpPr>
          <p:nvPr/>
        </p:nvSpPr>
        <p:spPr bwMode="auto">
          <a:xfrm>
            <a:off x="8167688" y="3141663"/>
            <a:ext cx="48895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none">
            <a:spAutoFit/>
          </a:bodyPr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l" eaLnBrk="1" hangingPunct="1"/>
            <a:r>
              <a:rPr lang="zh-TW" altLang="en-US" sz="2000">
                <a:effectLst>
                  <a:outerShdw blurRad="38100" dist="38100" dir="2700000" algn="tl">
                    <a:srgbClr val="FFFFFF"/>
                  </a:outerShdw>
                </a:effectLst>
              </a:rPr>
              <a:t>低</a:t>
            </a:r>
          </a:p>
        </p:txBody>
      </p:sp>
      <p:sp>
        <p:nvSpPr>
          <p:cNvPr id="594998" name="Text Box 54"/>
          <p:cNvSpPr txBox="1">
            <a:spLocks noChangeArrowheads="1"/>
          </p:cNvSpPr>
          <p:nvPr/>
        </p:nvSpPr>
        <p:spPr bwMode="auto">
          <a:xfrm>
            <a:off x="8167688" y="4797425"/>
            <a:ext cx="48895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none">
            <a:spAutoFit/>
          </a:bodyPr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l" eaLnBrk="1" hangingPunct="1"/>
            <a:r>
              <a:rPr lang="zh-TW" altLang="en-US" sz="2000">
                <a:effectLst>
                  <a:outerShdw blurRad="38100" dist="38100" dir="2700000" algn="tl">
                    <a:srgbClr val="FFFFFF"/>
                  </a:outerShdw>
                </a:effectLst>
              </a:rPr>
              <a:t>低</a:t>
            </a:r>
          </a:p>
        </p:txBody>
      </p:sp>
      <p:sp>
        <p:nvSpPr>
          <p:cNvPr id="594999" name="Line 55"/>
          <p:cNvSpPr>
            <a:spLocks noChangeShapeType="1"/>
          </p:cNvSpPr>
          <p:nvPr/>
        </p:nvSpPr>
        <p:spPr bwMode="auto">
          <a:xfrm flipV="1">
            <a:off x="8388350" y="3860800"/>
            <a:ext cx="0" cy="936625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95000" name="Line 56"/>
          <p:cNvSpPr>
            <a:spLocks noChangeShapeType="1"/>
          </p:cNvSpPr>
          <p:nvPr/>
        </p:nvSpPr>
        <p:spPr bwMode="auto">
          <a:xfrm flipV="1">
            <a:off x="8388350" y="2205038"/>
            <a:ext cx="0" cy="936625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95001" name="Text Box 57"/>
          <p:cNvSpPr txBox="1">
            <a:spLocks noChangeArrowheads="1"/>
          </p:cNvSpPr>
          <p:nvPr/>
        </p:nvSpPr>
        <p:spPr bwMode="auto">
          <a:xfrm>
            <a:off x="8429625" y="2143125"/>
            <a:ext cx="48895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>
            <a:spAutoFit/>
          </a:bodyPr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zh-TW" altLang="en-US" sz="2000">
                <a:effectLst>
                  <a:outerShdw blurRad="38100" dist="38100" dir="2700000" algn="tl">
                    <a:srgbClr val="FFFFFF"/>
                  </a:outerShdw>
                </a:effectLst>
              </a:rPr>
              <a:t>工作能力</a:t>
            </a:r>
          </a:p>
        </p:txBody>
      </p:sp>
      <p:sp>
        <p:nvSpPr>
          <p:cNvPr id="595002" name="Text Box 58"/>
          <p:cNvSpPr txBox="1">
            <a:spLocks noChangeArrowheads="1"/>
          </p:cNvSpPr>
          <p:nvPr/>
        </p:nvSpPr>
        <p:spPr bwMode="auto">
          <a:xfrm>
            <a:off x="8429625" y="3857625"/>
            <a:ext cx="48895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>
            <a:spAutoFit/>
          </a:bodyPr>
          <a:lstStyle>
            <a:lvl1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1pPr>
            <a:lvl2pPr marL="37931725" indent="-37474525"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2pPr>
            <a:lvl3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3pPr>
            <a:lvl4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4pPr>
            <a:lvl5pPr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bg2"/>
                </a:solidFill>
                <a:latin typeface="Times New Roman" charset="0"/>
                <a:ea typeface="標楷體" pitchFamily="65" charset="-12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zh-TW" altLang="en-US" sz="2000">
                <a:effectLst>
                  <a:outerShdw blurRad="38100" dist="38100" dir="2700000" algn="tl">
                    <a:srgbClr val="FFFFFF"/>
                  </a:outerShdw>
                </a:effectLst>
              </a:rPr>
              <a:t>工作意願</a:t>
            </a:r>
          </a:p>
        </p:txBody>
      </p:sp>
    </p:spTree>
    <p:extLst>
      <p:ext uri="{BB962C8B-B14F-4D97-AF65-F5344CB8AC3E}">
        <p14:creationId xmlns:p14="http://schemas.microsoft.com/office/powerpoint/2010/main" val="34375497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Custom 1">
      <a:majorFont>
        <a:latin typeface="Arial"/>
        <a:ea typeface="PMingLiU"/>
        <a:cs typeface=""/>
      </a:majorFont>
      <a:minorFont>
        <a:latin typeface="Arial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ea typeface="標楷體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ea typeface="標楷體" pitchFamily="65" charset="-12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Natural wonders design template</Template>
  <TotalTime>1371</TotalTime>
  <Words>2738</Words>
  <Application>Microsoft Office PowerPoint</Application>
  <PresentationFormat>On-screen Show (4:3)</PresentationFormat>
  <Paragraphs>337</Paragraphs>
  <Slides>30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Blank Presentation</vt:lpstr>
      <vt:lpstr>教會之組織運作與成長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組織成員的發展階段</vt:lpstr>
      <vt:lpstr>PowerPoint Presentation</vt:lpstr>
      <vt:lpstr>PowerPoint Presentation</vt:lpstr>
      <vt:lpstr>一般信徒的發展階段</vt:lpstr>
      <vt:lpstr>教會青年的發展階段</vt:lpstr>
      <vt:lpstr>PowerPoint Presentation</vt:lpstr>
      <vt:lpstr>PowerPoint Presentation</vt:lpstr>
      <vt:lpstr>成效和資源運用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教會成長  vs. 維持現狀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教會之組織運作與發展</dc:title>
  <dc:creator>Essie</dc:creator>
  <cp:lastModifiedBy>Austin</cp:lastModifiedBy>
  <cp:revision>119</cp:revision>
  <dcterms:created xsi:type="dcterms:W3CDTF">2018-08-22T03:50:43Z</dcterms:created>
  <dcterms:modified xsi:type="dcterms:W3CDTF">2018-10-01T23:54:54Z</dcterms:modified>
</cp:coreProperties>
</file>