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handoutMasterIdLst>
    <p:handoutMasterId r:id="rId41"/>
  </p:handoutMasterIdLst>
  <p:sldIdLst>
    <p:sldId id="256" r:id="rId2"/>
    <p:sldId id="265" r:id="rId3"/>
    <p:sldId id="266" r:id="rId4"/>
    <p:sldId id="267" r:id="rId5"/>
    <p:sldId id="272" r:id="rId6"/>
    <p:sldId id="278" r:id="rId7"/>
    <p:sldId id="264" r:id="rId8"/>
    <p:sldId id="280" r:id="rId9"/>
    <p:sldId id="268" r:id="rId10"/>
    <p:sldId id="269" r:id="rId11"/>
    <p:sldId id="289" r:id="rId12"/>
    <p:sldId id="271" r:id="rId13"/>
    <p:sldId id="273" r:id="rId14"/>
    <p:sldId id="257" r:id="rId15"/>
    <p:sldId id="276" r:id="rId16"/>
    <p:sldId id="283" r:id="rId17"/>
    <p:sldId id="258" r:id="rId18"/>
    <p:sldId id="284" r:id="rId19"/>
    <p:sldId id="282" r:id="rId20"/>
    <p:sldId id="285" r:id="rId21"/>
    <p:sldId id="298" r:id="rId22"/>
    <p:sldId id="259" r:id="rId23"/>
    <p:sldId id="274" r:id="rId24"/>
    <p:sldId id="275" r:id="rId25"/>
    <p:sldId id="270" r:id="rId26"/>
    <p:sldId id="291" r:id="rId27"/>
    <p:sldId id="260" r:id="rId28"/>
    <p:sldId id="290" r:id="rId29"/>
    <p:sldId id="281" r:id="rId30"/>
    <p:sldId id="292" r:id="rId31"/>
    <p:sldId id="299" r:id="rId32"/>
    <p:sldId id="277" r:id="rId33"/>
    <p:sldId id="261" r:id="rId34"/>
    <p:sldId id="262" r:id="rId35"/>
    <p:sldId id="296" r:id="rId36"/>
    <p:sldId id="293" r:id="rId37"/>
    <p:sldId id="294" r:id="rId38"/>
    <p:sldId id="263" r:id="rId39"/>
    <p:sldId id="297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CDED"/>
    <a:srgbClr val="0000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83" autoAdjust="0"/>
    <p:restoredTop sz="94660"/>
  </p:normalViewPr>
  <p:slideViewPr>
    <p:cSldViewPr>
      <p:cViewPr varScale="1">
        <p:scale>
          <a:sx n="85" d="100"/>
          <a:sy n="85" d="100"/>
        </p:scale>
        <p:origin x="-1157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7" d="100"/>
          <a:sy n="77" d="100"/>
        </p:scale>
        <p:origin x="-2875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FE1971-72BF-459A-B952-7FF34A00703F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C34206-D89C-47F7-A698-FC00DDF16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3987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9F3B9-75EC-49A3-8CE0-A19AB3AC791C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72F657F-18C3-4052-92D5-EEC6F70C4A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9F3B9-75EC-49A3-8CE0-A19AB3AC791C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F657F-18C3-4052-92D5-EEC6F70C4A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9F3B9-75EC-49A3-8CE0-A19AB3AC791C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F657F-18C3-4052-92D5-EEC6F70C4A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9F3B9-75EC-49A3-8CE0-A19AB3AC791C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72F657F-18C3-4052-92D5-EEC6F70C4A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9F3B9-75EC-49A3-8CE0-A19AB3AC791C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F657F-18C3-4052-92D5-EEC6F70C4AC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9F3B9-75EC-49A3-8CE0-A19AB3AC791C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F657F-18C3-4052-92D5-EEC6F70C4A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9F3B9-75EC-49A3-8CE0-A19AB3AC791C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72F657F-18C3-4052-92D5-EEC6F70C4AC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9F3B9-75EC-49A3-8CE0-A19AB3AC791C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F657F-18C3-4052-92D5-EEC6F70C4A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9F3B9-75EC-49A3-8CE0-A19AB3AC791C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F657F-18C3-4052-92D5-EEC6F70C4A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9F3B9-75EC-49A3-8CE0-A19AB3AC791C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F657F-18C3-4052-92D5-EEC6F70C4A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9F3B9-75EC-49A3-8CE0-A19AB3AC791C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F657F-18C3-4052-92D5-EEC6F70C4AC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739F3B9-75EC-49A3-8CE0-A19AB3AC791C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72F657F-18C3-4052-92D5-EEC6F70C4AC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24.jpeg"/><Relationship Id="rId4" Type="http://schemas.openxmlformats.org/officeDocument/2006/relationships/image" Target="../media/image21.jpeg"/><Relationship Id="rId9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196752"/>
            <a:ext cx="4063768" cy="1222375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屬靈的饗宴</a:t>
            </a:r>
            <a:endParaRPr 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92280" y="5445224"/>
            <a:ext cx="1890936" cy="504056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林信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義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79912" y="3284984"/>
            <a:ext cx="10801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詩 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415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419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88732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台灣志工團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協助宗教教育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9841"/>
            <a:ext cx="7451012" cy="5471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179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台灣志工團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協助宗教教育</a:t>
            </a:r>
            <a:endParaRPr lang="en-US" dirty="0"/>
          </a:p>
        </p:txBody>
      </p:sp>
      <p:pic>
        <p:nvPicPr>
          <p:cNvPr id="29698" name="Picture 2" descr="C:\Users\Austin\Desktop\柬普賽 照片\S__154255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43" y="1556792"/>
            <a:ext cx="8395129" cy="4725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73209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台灣志工團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協助炊事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3"/>
          <a:stretch/>
        </p:blipFill>
        <p:spPr bwMode="auto">
          <a:xfrm>
            <a:off x="82697" y="2349062"/>
            <a:ext cx="9025807" cy="439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1404065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目的 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不餓肚子、讓柬埔寨信徒能專心學習</a:t>
            </a:r>
            <a:endParaRPr 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32039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2018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已訂行程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42" name="Picture 2" descr="C:\Users\Austin\Desktop\柬普賽 照片\S__1542554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8" b="47329"/>
          <a:stretch/>
        </p:blipFill>
        <p:spPr bwMode="auto">
          <a:xfrm>
            <a:off x="395536" y="2071569"/>
            <a:ext cx="4235413" cy="370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ustin\Desktop\柬普賽 照片\S__1542554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72"/>
          <a:stretch/>
        </p:blipFill>
        <p:spPr bwMode="auto">
          <a:xfrm>
            <a:off x="4787142" y="2060848"/>
            <a:ext cx="4177345" cy="373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742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信仰的淨土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所見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起初的信心，基督的福音精兵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所聞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神與人同工，神蹟與果效隨著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所作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單纯的信仰生活：讀經、禱告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所為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聚焦的教會事工：宣道、關懷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64474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ve 3"/>
          <p:cNvSpPr/>
          <p:nvPr/>
        </p:nvSpPr>
        <p:spPr>
          <a:xfrm>
            <a:off x="1259632" y="4797152"/>
            <a:ext cx="6696744" cy="100811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禱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告的樂園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97118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每天例行性的四次禱告，共必超過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小時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為寮國的宣道事工，每天禱告多加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小時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每個月為寮國的宣道事工，禁食禱告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天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每次有事外出及返回，出、入門必禱告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為需要的同靈和慕道朋友特别祈求祷告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禱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告是日常生活最重要的部分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74703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ustin\Desktop\柬普賽 照片\D8A1FFEF-A817-469F-8E72-14700E1B947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374003"/>
            <a:ext cx="4009767" cy="3007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2531" name="Picture 3" descr="C:\Users\Austin\Desktop\柬普賽 照片\S__154255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9482"/>
            <a:ext cx="4009766" cy="3005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2532" name="Picture 4" descr="C:\Users\Austin\Desktop\柬普賽 照片\S__1542555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" r="5981" b="1"/>
          <a:stretch/>
        </p:blipFill>
        <p:spPr bwMode="auto">
          <a:xfrm>
            <a:off x="4572000" y="3401046"/>
            <a:ext cx="3926677" cy="3052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2" descr="C:\Users\Austin\Desktop\柬普賽 照片\7D880970-2633-4419-8B2B-C5868580797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2012"/>
            <a:ext cx="3838608" cy="2878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5478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1403648" y="4293096"/>
            <a:ext cx="6480720" cy="93610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福音的良田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柬國人民善良友善，渴慕天上真神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紅高棉的經歷，淡化了傳统的佛教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信徒的信心感恩，皆是福音的工人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各省的聚會點都常有不少慕道朋友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神的真理、聖靈、大能吸引人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70517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ustin\Desktop\柬普賽 照片\IMG_974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75" t="7766" r="10959" b="7184"/>
          <a:stretch/>
        </p:blipFill>
        <p:spPr bwMode="auto">
          <a:xfrm>
            <a:off x="179512" y="116632"/>
            <a:ext cx="3121572" cy="2388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3555" name="Picture 3" descr="C:\Users\Austin\Desktop\柬普賽 照片\IMG_974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122"/>
          <a:stretch/>
        </p:blipFill>
        <p:spPr bwMode="auto">
          <a:xfrm>
            <a:off x="5652120" y="260648"/>
            <a:ext cx="3240360" cy="1892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3556" name="Picture 4" descr="C:\Users\Austin\Desktop\柬普賽 照片\S__1542554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65104"/>
            <a:ext cx="3265836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3557" name="Picture 5" descr="C:\Users\Austin\Desktop\柬普賽 照片\S__1542555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581128"/>
            <a:ext cx="3689191" cy="2076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2" descr="C:\Users\Austin\Desktop\柬普賽 照片\2ED18028-820F-4FDA-AD85-A5E8C9E2DCA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988840"/>
            <a:ext cx="3552395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898794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ustin\Desktop\柬普賽 照片\IMG_97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628800"/>
            <a:ext cx="6102218" cy="4576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3" descr="C:\Users\Austin\Desktop\柬普賽 照片\CC524765-86F8-4E28-A472-287F666BE4D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1998222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28847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柬埔寨祈祷所簡介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1268760"/>
            <a:ext cx="7776864" cy="544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19021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ustin\Desktop\柬普賽 照片\IMG_97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67" y="1700808"/>
            <a:ext cx="5141587" cy="3856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4579" name="Picture 3" descr="C:\Users\Austin\Desktop\柬普賽 照片\S__154255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551" y="1340768"/>
            <a:ext cx="3517900" cy="4692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069672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1" y="44624"/>
            <a:ext cx="35283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/>
              <a:t>柬</a:t>
            </a:r>
            <a:r>
              <a:rPr lang="zh-TW" altLang="en-US" sz="2000" dirty="0"/>
              <a:t>埔寨</a:t>
            </a:r>
            <a:r>
              <a:rPr lang="en-US" altLang="zh-TW" sz="2000" dirty="0"/>
              <a:t>2018</a:t>
            </a:r>
            <a:r>
              <a:rPr lang="zh-TW" altLang="en-US" sz="2000" dirty="0"/>
              <a:t>年第三次聖</a:t>
            </a:r>
            <a:r>
              <a:rPr lang="zh-TW" altLang="en-US" sz="2000" dirty="0" smtClean="0"/>
              <a:t>會</a:t>
            </a:r>
            <a:r>
              <a:rPr lang="en-US" altLang="zh-TW" sz="2000" dirty="0"/>
              <a:t/>
            </a:r>
            <a:br>
              <a:rPr lang="en-US" altLang="zh-TW" sz="2000" dirty="0"/>
            </a:br>
            <a:r>
              <a:rPr lang="zh-TW" altLang="en-US" sz="2000" dirty="0"/>
              <a:t>柴偵省</a:t>
            </a:r>
            <a:br>
              <a:rPr lang="zh-TW" altLang="en-US" sz="2000" dirty="0"/>
            </a:br>
            <a:r>
              <a:rPr lang="en-US" altLang="zh-TW" sz="2000" dirty="0"/>
              <a:t>8</a:t>
            </a:r>
            <a:r>
              <a:rPr lang="zh-TW" altLang="en-US" sz="2000" dirty="0"/>
              <a:t>月</a:t>
            </a:r>
            <a:r>
              <a:rPr lang="en-US" altLang="zh-TW" sz="2000" dirty="0"/>
              <a:t>26</a:t>
            </a:r>
            <a:r>
              <a:rPr lang="zh-TW" altLang="en-US" sz="2000" dirty="0"/>
              <a:t>日</a:t>
            </a:r>
            <a:br>
              <a:rPr lang="zh-TW" altLang="en-US" sz="2000" dirty="0"/>
            </a:br>
            <a:r>
              <a:rPr lang="zh-TW" altLang="en-US" sz="2000" dirty="0"/>
              <a:t>受浸 </a:t>
            </a:r>
            <a:r>
              <a:rPr lang="en-US" altLang="zh-TW" sz="2000" dirty="0"/>
              <a:t>15</a:t>
            </a:r>
            <a:r>
              <a:rPr lang="zh-TW" altLang="en-US" sz="2000" dirty="0"/>
              <a:t>名</a:t>
            </a:r>
            <a:br>
              <a:rPr lang="zh-TW" altLang="en-US" sz="2000" dirty="0"/>
            </a:br>
            <a:r>
              <a:rPr lang="zh-TW" altLang="en-US" sz="2000" dirty="0"/>
              <a:t>靈浸 </a:t>
            </a:r>
            <a:r>
              <a:rPr lang="en-US" altLang="zh-TW" sz="2000" dirty="0"/>
              <a:t>13</a:t>
            </a:r>
            <a:r>
              <a:rPr lang="zh-TW" altLang="en-US" sz="2000" dirty="0"/>
              <a:t>名</a:t>
            </a:r>
            <a:br>
              <a:rPr lang="zh-TW" altLang="en-US" sz="2000" dirty="0"/>
            </a:br>
            <a:r>
              <a:rPr lang="zh-TW" altLang="en-US" sz="2000" dirty="0"/>
              <a:t>領杯 </a:t>
            </a:r>
            <a:r>
              <a:rPr lang="en-US" altLang="zh-TW" sz="2000" dirty="0"/>
              <a:t>66</a:t>
            </a:r>
            <a:r>
              <a:rPr lang="zh-TW" altLang="en-US" sz="2000" dirty="0"/>
              <a:t>名</a:t>
            </a:r>
            <a:endParaRPr lang="en-US" sz="2000" dirty="0"/>
          </a:p>
        </p:txBody>
      </p:sp>
      <p:pic>
        <p:nvPicPr>
          <p:cNvPr id="1026" name="Picture 2" descr="Image may contain: 14 people, people smiling, people stan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52936"/>
            <a:ext cx="5106854" cy="38248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Image may contain: one or more people, plant, outdoor and wa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223" y="4149080"/>
            <a:ext cx="3443773" cy="19371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 descr="Image may contain: 13 people, people sitting, people standing and indo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704" y="44624"/>
            <a:ext cx="5775034" cy="3248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247719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忠心的服事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68760"/>
            <a:ext cx="8686800" cy="72271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為了主的福音，勤於學習，裝備自己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0" name="Picture 2" descr="C:\Users\Austin\Desktop\柬普賽 照片\4A8CAED4-CF7C-4432-BAB6-718ABB80A6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152" y="2060848"/>
            <a:ext cx="5940152" cy="4455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841111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ustin\Desktop\柬普賽 照片\00DA596B-C74E-42E9-AA1D-702FC9B5ADB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3"/>
          <a:stretch/>
        </p:blipFill>
        <p:spPr bwMode="auto">
          <a:xfrm>
            <a:off x="107504" y="260648"/>
            <a:ext cx="5907288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 descr="C:\Users\Austin\Desktop\柬普賽 照片\S__154255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808821"/>
            <a:ext cx="2634400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593790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ustin\Desktop\柬普賽 照片\77196B7E-6E76-4182-85EF-D964829857E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88640"/>
            <a:ext cx="4896544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 descr="C:\Users\Austin\Desktop\柬普賽 照片\83D7E86B-783D-4B31-94C0-62B5EFEE0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780928"/>
            <a:ext cx="5088565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385808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忠心的服事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68760"/>
            <a:ext cx="8686800" cy="158680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同工之間，彼此分工合作，互相支援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為了安息日聚會，每星期必長途跋涉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Picture 2" descr="C:\Users\Austin\Desktop\柬普賽 照片\IMG_97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564904"/>
            <a:ext cx="5213335" cy="3910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019796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p Ribbon 5"/>
          <p:cNvSpPr/>
          <p:nvPr/>
        </p:nvSpPr>
        <p:spPr>
          <a:xfrm>
            <a:off x="467544" y="5589240"/>
            <a:ext cx="8208912" cy="648072"/>
          </a:xfrm>
          <a:prstGeom prst="ribbon2">
            <a:avLst>
              <a:gd name="adj1" fmla="val 13018"/>
              <a:gd name="adj2" fmla="val 726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忠心的服事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04319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順服、倚靠主，勇於服事，井然有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序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屬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靈體驗，心有所感，勇往直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前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 descr="C:\Users\Austin\Desktop\柬普賽 照片\7A2325E0-C26F-45C8-81E1-F8727413411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497073"/>
            <a:ext cx="1799185" cy="2398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3" descr="C:\Users\Austin\Desktop\柬普賽 照片\94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87150"/>
            <a:ext cx="4176986" cy="2942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703304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uble Wave 3"/>
          <p:cNvSpPr/>
          <p:nvPr/>
        </p:nvSpPr>
        <p:spPr>
          <a:xfrm>
            <a:off x="1475656" y="4797152"/>
            <a:ext cx="6336704" cy="936104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滿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盈的主恩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主親自揀選祂的工人，神的工人續增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神蹟奇事隨著不斷，信徒逐年增加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主的憐憫，開福音之門，慕道者日增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主豐富屬靈的恩典，充滿神的家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436102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Austin\Desktop\柬普賽 照片\S__154337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8699652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429602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ustin\Desktop\柬普賽 照片\IMG_98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87"/>
          <a:stretch/>
        </p:blipFill>
        <p:spPr bwMode="auto">
          <a:xfrm>
            <a:off x="251520" y="3356992"/>
            <a:ext cx="6552728" cy="33375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3" descr="C:\Users\Austin\Desktop\柬普賽 照片\IMG_97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19" y="188640"/>
            <a:ext cx="4994797" cy="3746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28420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latin typeface="標楷體" panose="03000509000000000000" pitchFamily="65" charset="-120"/>
                <a:ea typeface="標楷體" panose="03000509000000000000" pitchFamily="65" charset="-120"/>
              </a:rPr>
              <a:t>目前信徒人數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88472"/>
            <a:ext cx="7356257" cy="562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821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ustin\Desktop\柬普賽 照片\9F71DC79-DCB4-4E2A-B02E-0E7258906C1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9" t="5493" r="3133" b="10996"/>
          <a:stretch/>
        </p:blipFill>
        <p:spPr bwMode="auto">
          <a:xfrm>
            <a:off x="391157" y="548680"/>
            <a:ext cx="3145220" cy="42093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2" descr="C:\Users\Austin\Desktop\柬普賽 照片\CC8F2DB3-BCB2-470F-9D8B-FB257BB6365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9" b="4317"/>
          <a:stretch/>
        </p:blipFill>
        <p:spPr bwMode="auto">
          <a:xfrm>
            <a:off x="2987824" y="2780928"/>
            <a:ext cx="5772206" cy="3246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956317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41" y="3645024"/>
            <a:ext cx="3979448" cy="2547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41" y="265655"/>
            <a:ext cx="3979448" cy="30199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629541"/>
            <a:ext cx="4003592" cy="53381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234797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學習與操練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禱告工夫的自省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操練信心的時刻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按時分糧的考驗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180251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感想與省思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68760"/>
            <a:ext cx="8686800" cy="5400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教會事工所投入的人力、物力、時間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None/>
            </a:pP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vs.</a:t>
            </a:r>
          </a:p>
          <a:p>
            <a:pPr marL="0" indent="0" algn="ctr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事工人員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禱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告的次序、次數、時間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如果完全不成比例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		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人的能力帯領教會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			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神必不會與人同工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				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宣牧事工事倍功半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					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教會發展停滯不前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50" name="Picture 2" descr="C:\Users\Austin\AppData\Local\Microsoft\Windows\Temporary Internet Files\Content.IE5\SE57ZMOA\long-arrow-right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63836"/>
            <a:ext cx="734507" cy="40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ustin\AppData\Local\Microsoft\Windows\Temporary Internet Files\Content.IE5\437VV9LQ\Q5Hx8[1]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221088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Austin\AppData\Local\Microsoft\Windows\Temporary Internet Files\Content.IE5\437VV9LQ\Q5Hx8[1]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797152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ustin\AppData\Local\Microsoft\Windows\Temporary Internet Files\Content.IE5\437VV9LQ\Q5Hx8[1]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373216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Austin\AppData\Local\Microsoft\Windows\Temporary Internet Files\Content.IE5\437VV9LQ\Q5Hx8[1]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949280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3079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信徒若普遍不重視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禱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告的工夫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必缺乏傳福音的心志、使命感</a:t>
            </a:r>
            <a:b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無法燃起傳福音的熱忱與勇氣</a:t>
            </a:r>
            <a:b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必然宣道無力，教會成長停頓</a:t>
            </a:r>
            <a:b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Picture 2" descr="C:\Users\Austin\AppData\Local\Microsoft\Windows\Temporary Internet Files\Content.IE5\SE57ZMOA\long-arrow-right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720080" cy="39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ustin\AppData\Local\Microsoft\Windows\Temporary Internet Files\Content.IE5\SE57ZMOA\long-arrow-right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0908"/>
            <a:ext cx="720080" cy="39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ustin\AppData\Local\Microsoft\Windows\Temporary Internet Files\Content.IE5\SE57ZMOA\long-arrow-right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0988"/>
            <a:ext cx="720080" cy="39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0256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1990601"/>
            <a:ext cx="8458200" cy="122237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內部聚焦（台灣）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vs.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對外開拓（柬埔寨）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8436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內部聚焦：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以大部分地方教會為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例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640" y="1196752"/>
            <a:ext cx="7560840" cy="5472608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、安息日、晚間、查經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聚會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、各種團契、宗教教育</a:t>
            </a:r>
            <a:b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、訪問教會、旅遊活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動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、佈道會、福音茶會（新慕道者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很少，實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質上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亦是對内的聚會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關懷訪問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（主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內同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靈居多）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職務會（事務性、行政運作的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議題多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，討論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宣道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的時間極其有限）</a:t>
            </a:r>
            <a:b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、多項行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政或事務性的事工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17830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對外開拓：以柬埔寨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祈禱所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為例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、聚會大部分也是佈道會（因慕道者多）</a:t>
            </a:r>
            <a:b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、大型佈道會（一兩百慕道者）</a:t>
            </a:r>
            <a:b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、宗教教育（對象包含未信主的兒童）</a:t>
            </a:r>
            <a:b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、講習會（於金邊，對象為教會工人）</a:t>
            </a:r>
            <a:b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、關懷訪問（內外兼顧，慕道者多於主内）</a:t>
            </a:r>
            <a:b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、精簡的事務性工作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500408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珍貴的時刻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616" y="5013176"/>
            <a:ext cx="8686800" cy="1440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當主耶穌的門徒擁抱法利賽人，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法利賽人流下了感動又慚愧的眼淚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7650" name="Picture 2" descr="C:\Users\Austin\Desktop\柬普賽 照片\S__154255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342327"/>
            <a:ext cx="4608512" cy="3454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4" name="Picture 2" descr="C:\Users\Austin\AppData\Local\Microsoft\Windows\Temporary Internet Files\Content.IE5\437VV9LQ\1413121417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497" y="5733256"/>
            <a:ext cx="216024" cy="33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5010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你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們要恆切禱告、在此儆醒感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恩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也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要為我們禱告、求　神給我們開傳道的門、能以講基督的奧秘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、叫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我按著所該說的話、將這奧秘發明出來。 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歌羅西書</a:t>
            </a:r>
            <a:r>
              <a:rPr lang="en-US" altLang="zh-TW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4:2-4)</a:t>
            </a:r>
            <a:endParaRPr 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33010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目前聚會分點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83" y="1268760"/>
            <a:ext cx="7575941" cy="5447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4441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當地主要工人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dirty="0" err="1" smtClean="0"/>
              <a:t>Samnal</a:t>
            </a:r>
            <a:r>
              <a:rPr lang="zh-TW" altLang="en-US" dirty="0" smtClean="0"/>
              <a:t>、</a:t>
            </a:r>
            <a:r>
              <a:rPr lang="en-US" altLang="zh-TW" dirty="0" err="1" smtClean="0"/>
              <a:t>Kanchanak</a:t>
            </a:r>
            <a:r>
              <a:rPr lang="zh-TW" altLang="en-US" dirty="0" smtClean="0"/>
              <a:t>、</a:t>
            </a:r>
            <a:r>
              <a:rPr lang="en-US" altLang="zh-TW" dirty="0" smtClean="0"/>
              <a:t>Nao</a:t>
            </a:r>
            <a:r>
              <a:rPr lang="zh-TW" altLang="en-US" dirty="0" smtClean="0"/>
              <a:t>、</a:t>
            </a:r>
            <a:r>
              <a:rPr lang="en-US" altLang="zh-TW" dirty="0" err="1" smtClean="0"/>
              <a:t>Theara</a:t>
            </a:r>
            <a:r>
              <a:rPr lang="zh-TW" altLang="en-US" dirty="0" smtClean="0"/>
              <a:t>、</a:t>
            </a:r>
            <a:r>
              <a:rPr lang="en-US" altLang="zh-TW" dirty="0" err="1" smtClean="0"/>
              <a:t>Thearan</a:t>
            </a:r>
            <a:r>
              <a:rPr lang="zh-TW" altLang="en-US" dirty="0" smtClean="0"/>
              <a:t>、</a:t>
            </a:r>
            <a:r>
              <a:rPr lang="en-US" altLang="zh-TW" dirty="0" err="1" smtClean="0"/>
              <a:t>Sarun</a:t>
            </a:r>
            <a:r>
              <a:rPr lang="zh-TW" altLang="en-US" dirty="0" smtClean="0"/>
              <a:t>、</a:t>
            </a:r>
            <a:r>
              <a:rPr lang="en-US" altLang="zh-TW" dirty="0" err="1" smtClean="0"/>
              <a:t>Sophuan</a:t>
            </a:r>
            <a:r>
              <a:rPr lang="zh-TW" altLang="en-US" dirty="0" smtClean="0"/>
              <a:t>、</a:t>
            </a:r>
            <a:r>
              <a:rPr lang="en-US" altLang="zh-TW" dirty="0" err="1" smtClean="0"/>
              <a:t>Chettra</a:t>
            </a:r>
            <a:r>
              <a:rPr lang="zh-TW" altLang="en-US" dirty="0" smtClean="0"/>
              <a:t>、</a:t>
            </a:r>
            <a:r>
              <a:rPr lang="en-US" altLang="zh-TW" dirty="0" err="1" smtClean="0"/>
              <a:t>Savorn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5"/>
          <a:stretch/>
        </p:blipFill>
        <p:spPr bwMode="auto">
          <a:xfrm>
            <a:off x="93929" y="3573016"/>
            <a:ext cx="8979961" cy="17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7773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金邊教會合照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7410" name="Picture 2" descr="C:\Users\Austin\Desktop\柬普賽 照片\022FDCAC-2CEC-41B8-8438-70FA568ED78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58769"/>
            <a:ext cx="6984776" cy="5238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5950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台灣志工團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主要工作內容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4"/>
          <a:stretch/>
        </p:blipFill>
        <p:spPr bwMode="auto">
          <a:xfrm>
            <a:off x="537755" y="1412776"/>
            <a:ext cx="8210709" cy="529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6762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台灣志工團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領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會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9458" name="Picture 2" descr="C:\Users\Austin\Desktop\柬普賽 照片\55141C1F-EEE1-4C43-A2D2-E0F938B3C1D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394649"/>
            <a:ext cx="7932686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459" name="Picture 3" descr="C:\Users\Austin\Desktop\柬普賽 照片\S__154255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24744"/>
            <a:ext cx="4037246" cy="30265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11804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台灣志工團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協助各地領會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" t="1851" r="3020" b="11123"/>
          <a:stretch/>
        </p:blipFill>
        <p:spPr bwMode="auto">
          <a:xfrm>
            <a:off x="1087821" y="1476126"/>
            <a:ext cx="6936827" cy="4761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990135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282</TotalTime>
  <Words>733</Words>
  <Application>Microsoft Office PowerPoint</Application>
  <PresentationFormat>On-screen Show (4:3)</PresentationFormat>
  <Paragraphs>82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Trek</vt:lpstr>
      <vt:lpstr>屬靈的饗宴</vt:lpstr>
      <vt:lpstr>柬埔寨祈祷所簡介</vt:lpstr>
      <vt:lpstr>目前信徒人數</vt:lpstr>
      <vt:lpstr>目前聚會分點</vt:lpstr>
      <vt:lpstr>當地主要工人</vt:lpstr>
      <vt:lpstr>金邊教會合照</vt:lpstr>
      <vt:lpstr>台灣志工團:主要工作內容</vt:lpstr>
      <vt:lpstr>台灣志工團:領會</vt:lpstr>
      <vt:lpstr>台灣志工團:協助各地領會</vt:lpstr>
      <vt:lpstr>台灣志工團:協助宗教教育</vt:lpstr>
      <vt:lpstr>台灣志工團:協助宗教教育</vt:lpstr>
      <vt:lpstr>台灣志工團:協助炊事</vt:lpstr>
      <vt:lpstr>2018 已訂行程</vt:lpstr>
      <vt:lpstr>信仰的淨土</vt:lpstr>
      <vt:lpstr>禱告的樂園</vt:lpstr>
      <vt:lpstr>PowerPoint Presentation</vt:lpstr>
      <vt:lpstr>福音的良田</vt:lpstr>
      <vt:lpstr>PowerPoint Presentation</vt:lpstr>
      <vt:lpstr>PowerPoint Presentation</vt:lpstr>
      <vt:lpstr>PowerPoint Presentation</vt:lpstr>
      <vt:lpstr>PowerPoint Presentation</vt:lpstr>
      <vt:lpstr>忠心的服事</vt:lpstr>
      <vt:lpstr>PowerPoint Presentation</vt:lpstr>
      <vt:lpstr>PowerPoint Presentation</vt:lpstr>
      <vt:lpstr>忠心的服事</vt:lpstr>
      <vt:lpstr>忠心的服事</vt:lpstr>
      <vt:lpstr>滿盈的主恩</vt:lpstr>
      <vt:lpstr>PowerPoint Presentation</vt:lpstr>
      <vt:lpstr>PowerPoint Presentation</vt:lpstr>
      <vt:lpstr>PowerPoint Presentation</vt:lpstr>
      <vt:lpstr>PowerPoint Presentation</vt:lpstr>
      <vt:lpstr>學習與操練</vt:lpstr>
      <vt:lpstr>感想與省思</vt:lpstr>
      <vt:lpstr>信徒若普遍不重視禱告的工夫</vt:lpstr>
      <vt:lpstr>內部聚焦（台灣）vs. 對外開拓（柬埔寨）</vt:lpstr>
      <vt:lpstr>內部聚焦：以大部分地方教會為例</vt:lpstr>
      <vt:lpstr>對外開拓：以柬埔寨祈禱所為例</vt:lpstr>
      <vt:lpstr>珍貴的時刻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屬靈的饗宴</dc:title>
  <dc:creator>Essie</dc:creator>
  <cp:lastModifiedBy>Austin</cp:lastModifiedBy>
  <cp:revision>53</cp:revision>
  <dcterms:created xsi:type="dcterms:W3CDTF">2018-04-24T00:34:40Z</dcterms:created>
  <dcterms:modified xsi:type="dcterms:W3CDTF">2018-10-11T10:32:42Z</dcterms:modified>
</cp:coreProperties>
</file>