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8"/>
  </p:notesMasterIdLst>
  <p:sldIdLst>
    <p:sldId id="256" r:id="rId2"/>
    <p:sldId id="259" r:id="rId3"/>
    <p:sldId id="263" r:id="rId4"/>
    <p:sldId id="264" r:id="rId5"/>
    <p:sldId id="265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30715-3BEB-4723-A24B-905EB68786F2}" type="datetimeFigureOut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43E9F-9DD7-4173-B477-27AC09F22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58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343B-9427-4559-AC15-CFA8863F261C}" type="datetime1">
              <a:rPr lang="zh-TW" altLang="en-US" smtClean="0"/>
              <a:t>2020/9/22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=== </a:t>
            </a:r>
            <a:r>
              <a:rPr lang="zh-TW" altLang="en-US" dirty="0"/>
              <a:t>真耶穌教會 大同教會 </a:t>
            </a:r>
            <a:r>
              <a:rPr lang="en-US" altLang="zh-TW" dirty="0"/>
              <a:t>109</a:t>
            </a:r>
            <a:r>
              <a:rPr lang="zh-TW" altLang="en-US" dirty="0"/>
              <a:t>年 秋季靈恩佈道會 </a:t>
            </a:r>
            <a:r>
              <a:rPr lang="en-US" altLang="zh-TW" dirty="0"/>
              <a:t>===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圖片 9">
            <a:extLst>
              <a:ext uri="{FF2B5EF4-FFF2-40B4-BE49-F238E27FC236}">
                <a16:creationId xmlns:a16="http://schemas.microsoft.com/office/drawing/2014/main" id="{CB1F8AA3-AF7D-4F3A-988F-472C5C3C39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5" y="0"/>
            <a:ext cx="41621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9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2E6E-C9BD-4142-BE3D-FDAA94ACF963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55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4F71-182A-4B30-8A76-02DDD731325E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78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9617-89F4-4D57-AB0C-7D23595C9FCE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=== </a:t>
            </a:r>
            <a:r>
              <a:rPr lang="zh-TW" altLang="en-US" dirty="0"/>
              <a:t>真耶穌教會 大同教會 </a:t>
            </a:r>
            <a:r>
              <a:rPr lang="en-US" altLang="zh-TW" dirty="0"/>
              <a:t>109</a:t>
            </a:r>
            <a:r>
              <a:rPr lang="zh-TW" altLang="en-US" dirty="0"/>
              <a:t>年 秋季靈恩佈道會 </a:t>
            </a:r>
            <a:r>
              <a:rPr lang="en-US" altLang="zh-TW" dirty="0"/>
              <a:t>===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AB302AA-F205-4176-83F5-4151FFDE9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4" y="5125"/>
            <a:ext cx="416210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7457-2911-44BE-9722-B96C20E544FF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 dirty="0"/>
              <a:t>=== </a:t>
            </a:r>
            <a:r>
              <a:rPr lang="zh-TW" altLang="en-US" dirty="0"/>
              <a:t>真耶穌教會 大同教會 </a:t>
            </a:r>
            <a:r>
              <a:rPr lang="en-US" altLang="zh-TW" dirty="0"/>
              <a:t>109</a:t>
            </a:r>
            <a:r>
              <a:rPr lang="zh-TW" altLang="en-US" dirty="0"/>
              <a:t>年 秋季靈恩佈道會 </a:t>
            </a:r>
            <a:r>
              <a:rPr lang="en-US" altLang="zh-TW" dirty="0"/>
              <a:t>===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圖片 9">
            <a:extLst>
              <a:ext uri="{FF2B5EF4-FFF2-40B4-BE49-F238E27FC236}">
                <a16:creationId xmlns:a16="http://schemas.microsoft.com/office/drawing/2014/main" id="{383B7B91-AF70-448D-ADE3-1B7EA14E98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5" y="0"/>
            <a:ext cx="41621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CC9E-E464-44F5-BD61-72E750250393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46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279-6B9D-4059-9030-48666B1E6AE3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70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22AD2-134D-4C8E-A12D-DED2FFE0EB19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12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4B74-FC55-494F-9124-A1B0A69AC104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70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FB307EB-6693-408D-98A8-36D2F409B7DD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95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3D91-9B1B-46DD-B09D-245023128224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207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46BEBE9-4EBA-425B-A2E1-96CA4EFB4BF0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27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4F970-BEBA-496C-BBF4-2DB78174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781" y="1151388"/>
            <a:ext cx="10058400" cy="156035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打美好的仗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498772-DB5F-4629-99BA-808821F11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370664"/>
            <a:ext cx="10058400" cy="1394671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真耶穌教會 大同教會 靈恩會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歐偉成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2020.09.19(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ED5A2A-375A-4C9A-A782-1411F6352CAF}"/>
              </a:ext>
            </a:extLst>
          </p:cNvPr>
          <p:cNvSpPr txBox="1"/>
          <p:nvPr/>
        </p:nvSpPr>
        <p:spPr>
          <a:xfrm>
            <a:off x="3156358" y="3103819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詩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469</a:t>
            </a:r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首</a:t>
            </a:r>
            <a:endParaRPr lang="en-US" altLang="zh-TW" sz="3600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33CE82-8019-426C-8C54-AD6AFA1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1103-BD90-4224-8DBB-A72010770BEC}" type="datetime1">
              <a:rPr lang="zh-TW" altLang="en-US" smtClean="0"/>
              <a:t>2020/9/22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DC8994C-0066-4D2F-9F8D-F53A5B67D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10668CB-CF9C-48D5-BE25-A2EE5CB79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895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/>
          <a:lstStyle/>
          <a:p>
            <a:r>
              <a:rPr lang="zh-TW" altLang="en-US" b="1" dirty="0"/>
              <a:t>主題經文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193572" cy="4356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那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美好的仗我已經打過了，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當跑的路我已經跑盡了，所信的道我已經守住了。從此以後，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有公義的冠冕為我存留，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就是按著公義審判的主到了那日要賜給我的；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不但賜給我，也賜給凡愛慕他顯現的人。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提摩太後書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7~8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D9F59E-E877-4F42-8DC3-7687DA82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08E4-5EB6-4394-8456-E6170F21FDE9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300474-9E2B-402D-A133-A8B337E3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A585A9-B7E5-41CC-B3D6-428E45C7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99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得勝秘訣</a:t>
            </a:r>
            <a:r>
              <a:rPr lang="en-US" altLang="zh-TW" b="1" dirty="0"/>
              <a:t>#1</a:t>
            </a:r>
            <a:r>
              <a:rPr lang="zh-TW" altLang="en-US" b="1" dirty="0"/>
              <a:t>：要預備心志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193572" cy="435628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要有對抗的意願與準備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/>
              <a:t>要分辨時刻</a:t>
            </a:r>
            <a:r>
              <a:rPr lang="en-US" altLang="zh-TW" sz="2400" dirty="0"/>
              <a:t>(</a:t>
            </a:r>
            <a:r>
              <a:rPr lang="zh-TW" altLang="en-US" sz="2400"/>
              <a:t>路</a:t>
            </a:r>
            <a:r>
              <a:rPr lang="en-US" altLang="zh-TW" sz="2400"/>
              <a:t>12:54~56</a:t>
            </a:r>
            <a:r>
              <a:rPr lang="en-US" altLang="zh-TW" sz="2400" dirty="0"/>
              <a:t>;</a:t>
            </a:r>
            <a:r>
              <a:rPr lang="zh-TW" altLang="en-US" sz="2400" dirty="0"/>
              <a:t>太</a:t>
            </a:r>
            <a:r>
              <a:rPr lang="en-US" altLang="zh-TW" sz="2400" dirty="0"/>
              <a:t>24:3~14)</a:t>
            </a: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/>
              <a:t>仇敵要改變我們的生活方式</a:t>
            </a:r>
            <a:r>
              <a:rPr lang="en-US" altLang="zh-TW" sz="2400" dirty="0"/>
              <a:t>(</a:t>
            </a:r>
            <a:r>
              <a:rPr lang="zh-TW" altLang="en-US" sz="2400" dirty="0"/>
              <a:t>加</a:t>
            </a:r>
            <a:r>
              <a:rPr lang="en-US" altLang="zh-TW" sz="2400" dirty="0"/>
              <a:t>2:4) 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強權即真理？但以理的三個朋友</a:t>
            </a:r>
            <a:r>
              <a:rPr lang="en-US" altLang="zh-TW" sz="2400" dirty="0"/>
              <a:t>(</a:t>
            </a:r>
            <a:r>
              <a:rPr lang="zh-TW" altLang="en-US" sz="2400" dirty="0"/>
              <a:t>但</a:t>
            </a:r>
            <a:r>
              <a:rPr lang="en-US" altLang="zh-TW" sz="2400" dirty="0"/>
              <a:t>3:15~18)</a:t>
            </a:r>
            <a:endParaRPr lang="en-US" altLang="zh-TW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要認清爭戰的對象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逼迫</a:t>
            </a:r>
            <a:r>
              <a:rPr lang="zh-TW" altLang="zh-TW" sz="2400" dirty="0"/>
              <a:t>、</a:t>
            </a:r>
            <a:r>
              <a:rPr lang="zh-TW" altLang="en-US" sz="2400" dirty="0"/>
              <a:t>苦難</a:t>
            </a:r>
            <a:r>
              <a:rPr lang="en-US" altLang="zh-TW" sz="2400" dirty="0"/>
              <a:t>(</a:t>
            </a:r>
            <a:r>
              <a:rPr lang="zh-TW" altLang="en-US" sz="2400" dirty="0"/>
              <a:t>太</a:t>
            </a:r>
            <a:r>
              <a:rPr lang="en-US" altLang="zh-TW" sz="2400" dirty="0"/>
              <a:t>10:34~39;</a:t>
            </a:r>
            <a:r>
              <a:rPr lang="zh-TW" altLang="en-US" sz="2400" dirty="0"/>
              <a:t>但</a:t>
            </a:r>
            <a:r>
              <a:rPr lang="en-US" altLang="zh-TW" sz="2400" dirty="0"/>
              <a:t>3:16~18)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/>
              <a:t>私慾、罪惡</a:t>
            </a:r>
            <a:r>
              <a:rPr lang="en-US" altLang="zh-TW" sz="2400" dirty="0"/>
              <a:t>(</a:t>
            </a:r>
            <a:r>
              <a:rPr lang="zh-TW" altLang="en-US" sz="2400" dirty="0"/>
              <a:t>加</a:t>
            </a:r>
            <a:r>
              <a:rPr lang="en-US" altLang="zh-TW" sz="2400" dirty="0"/>
              <a:t>5:19~21;</a:t>
            </a:r>
            <a:r>
              <a:rPr lang="zh-TW" altLang="en-US" sz="2400" dirty="0"/>
              <a:t>雅</a:t>
            </a:r>
            <a:r>
              <a:rPr lang="en-US" altLang="zh-TW" sz="2400" dirty="0"/>
              <a:t>1:14~15)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/>
              <a:t>驕傲、貪心</a:t>
            </a:r>
            <a:r>
              <a:rPr lang="en-US" altLang="zh-TW" sz="2400" dirty="0"/>
              <a:t>(</a:t>
            </a:r>
            <a:r>
              <a:rPr lang="zh-TW" altLang="en-US" sz="2400" dirty="0"/>
              <a:t>約壹</a:t>
            </a:r>
            <a:r>
              <a:rPr lang="en-US" altLang="zh-TW" sz="2400" dirty="0"/>
              <a:t>2:16; </a:t>
            </a:r>
            <a:r>
              <a:rPr lang="zh-TW" altLang="en-US" sz="2400" dirty="0"/>
              <a:t>提前</a:t>
            </a:r>
            <a:r>
              <a:rPr lang="en-US" altLang="zh-TW" sz="2400" dirty="0"/>
              <a:t>6:12)</a:t>
            </a:r>
            <a:endParaRPr lang="zh-TW" altLang="zh-TW" sz="2400" dirty="0"/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/>
              <a:t>假基督、假先知、異端</a:t>
            </a:r>
            <a:r>
              <a:rPr lang="en-US" altLang="zh-TW" sz="2400" dirty="0"/>
              <a:t>(</a:t>
            </a:r>
            <a:r>
              <a:rPr lang="zh-TW" altLang="en-US" sz="2400" dirty="0"/>
              <a:t>太</a:t>
            </a:r>
            <a:r>
              <a:rPr lang="en-US" altLang="zh-TW" sz="2400" dirty="0"/>
              <a:t>24:3~27;</a:t>
            </a:r>
            <a:r>
              <a:rPr lang="zh-TW" altLang="en-US" sz="2400" dirty="0"/>
              <a:t>彼後</a:t>
            </a:r>
            <a:r>
              <a:rPr lang="en-US" altLang="zh-TW" sz="2400" dirty="0"/>
              <a:t>2:1)</a:t>
            </a:r>
            <a:endParaRPr lang="zh-TW" altLang="zh-TW" sz="2400" dirty="0"/>
          </a:p>
          <a:p>
            <a:pPr>
              <a:buFont typeface="Wingdings" panose="05000000000000000000" pitchFamily="2" charset="2"/>
              <a:buChar char="Ø"/>
            </a:pPr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F744515-3A9F-4C1F-873B-F5E759C08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A98A-CD94-4C93-A099-C59F8C9680B0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36D751-994B-4E34-982A-D622A369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C4AD80-2E4C-4AD7-A3DE-EBA36FC4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7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781878"/>
            <a:ext cx="10457411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得勝秘訣</a:t>
            </a:r>
            <a:r>
              <a:rPr lang="en-US" altLang="zh-TW" b="1" dirty="0"/>
              <a:t>#2</a:t>
            </a:r>
            <a:r>
              <a:rPr lang="zh-TW" altLang="en-US" b="1" dirty="0"/>
              <a:t>：穿戴  神所賜的全副軍裝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6629"/>
            <a:ext cx="10193572" cy="450441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心懷公義、救恩、信心，抵擋攻擊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/>
              <a:t>用公義當作護心鏡遮胸</a:t>
            </a:r>
            <a:r>
              <a:rPr lang="en-US" altLang="zh-TW" sz="2400" dirty="0"/>
              <a:t>(</a:t>
            </a:r>
            <a:r>
              <a:rPr lang="zh-TW" altLang="en-US" sz="2400" dirty="0"/>
              <a:t>彌</a:t>
            </a:r>
            <a:r>
              <a:rPr lang="en-US" altLang="zh-TW" sz="2400" dirty="0"/>
              <a:t>6:8; </a:t>
            </a:r>
            <a:r>
              <a:rPr lang="zh-TW" altLang="en-US" sz="2400" dirty="0"/>
              <a:t>徒</a:t>
            </a:r>
            <a:r>
              <a:rPr lang="en-US" altLang="zh-TW" sz="2400" dirty="0"/>
              <a:t>10:35;</a:t>
            </a:r>
            <a:r>
              <a:rPr lang="zh-TW" altLang="en-US" sz="2400" dirty="0"/>
              <a:t>出</a:t>
            </a:r>
            <a:r>
              <a:rPr lang="en-US" altLang="zh-TW" sz="2400" dirty="0"/>
              <a:t>23:1~8)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戴上救恩的頭盔</a:t>
            </a:r>
            <a:r>
              <a:rPr lang="en-US" altLang="zh-TW" sz="2400" dirty="0"/>
              <a:t>(</a:t>
            </a:r>
            <a:r>
              <a:rPr lang="zh-TW" altLang="en-US" sz="2400" dirty="0"/>
              <a:t>來</a:t>
            </a:r>
            <a:r>
              <a:rPr lang="en-US" altLang="zh-TW" sz="2400" dirty="0"/>
              <a:t>12:1~4;</a:t>
            </a:r>
            <a:r>
              <a:rPr lang="zh-TW" altLang="en-US" sz="2400" dirty="0"/>
              <a:t>羅</a:t>
            </a:r>
            <a:r>
              <a:rPr lang="en-US" altLang="zh-TW" sz="2400" dirty="0"/>
              <a:t>8:35~37)</a:t>
            </a:r>
            <a:endParaRPr lang="en-US" altLang="zh-TW" sz="2800" b="1" dirty="0"/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信德當作藤牌，滅盡惡者的火箭</a:t>
            </a:r>
            <a:r>
              <a:rPr lang="en-US" altLang="zh-TW" sz="2400" dirty="0"/>
              <a:t>(</a:t>
            </a:r>
            <a:r>
              <a:rPr lang="zh-TW" altLang="en-US" sz="2400" dirty="0"/>
              <a:t>來</a:t>
            </a:r>
            <a:r>
              <a:rPr lang="en-US" altLang="zh-TW" sz="2400" dirty="0"/>
              <a:t>11:1,33~39; </a:t>
            </a:r>
            <a:r>
              <a:rPr lang="zh-TW" altLang="en-US" sz="2400" dirty="0"/>
              <a:t>約壹</a:t>
            </a:r>
            <a:r>
              <a:rPr lang="en-US" altLang="zh-TW" sz="2400" dirty="0"/>
              <a:t>5:4)</a:t>
            </a:r>
            <a:endParaRPr lang="en-US" altLang="zh-TW" sz="1800" kern="100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穿戴真理、福音，預備走天國路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/>
              <a:t>真理當作帶子束腰</a:t>
            </a:r>
            <a:r>
              <a:rPr lang="en-US" altLang="zh-TW" sz="2400" dirty="0"/>
              <a:t>(</a:t>
            </a:r>
            <a:r>
              <a:rPr lang="zh-TW" altLang="en-US" sz="2400" dirty="0"/>
              <a:t>太</a:t>
            </a:r>
            <a:r>
              <a:rPr lang="en-US" altLang="zh-TW" sz="2400" dirty="0"/>
              <a:t>4:1~10)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平安的福音當作鞋穿上，預備走路</a:t>
            </a:r>
            <a:r>
              <a:rPr lang="en-US" altLang="zh-TW" sz="2400" dirty="0"/>
              <a:t>(</a:t>
            </a:r>
            <a:r>
              <a:rPr lang="zh-TW" altLang="en-US" sz="2400" dirty="0"/>
              <a:t>羅</a:t>
            </a:r>
            <a:r>
              <a:rPr lang="en-US" altLang="zh-TW" sz="2400" dirty="0"/>
              <a:t>10:15;</a:t>
            </a:r>
            <a:r>
              <a:rPr lang="zh-TW" altLang="en-US" sz="2400" dirty="0"/>
              <a:t>彼前</a:t>
            </a:r>
            <a:r>
              <a:rPr lang="en-US" altLang="zh-TW" sz="2400" dirty="0"/>
              <a:t>3:15)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手持聖靈寶劍，預備交戰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/>
              <a:t>拿著聖靈的寶劍，就是  神的道</a:t>
            </a:r>
            <a:r>
              <a:rPr lang="en-US" altLang="zh-TW" sz="2400" dirty="0"/>
              <a:t>(</a:t>
            </a:r>
            <a:r>
              <a:rPr lang="zh-TW" altLang="en-US" sz="2400" dirty="0"/>
              <a:t>來</a:t>
            </a:r>
            <a:r>
              <a:rPr lang="en-US" altLang="zh-TW" sz="2400" dirty="0"/>
              <a:t>4:12;</a:t>
            </a:r>
            <a:r>
              <a:rPr lang="zh-TW" altLang="en-US" sz="2400" dirty="0"/>
              <a:t>約壹</a:t>
            </a:r>
            <a:r>
              <a:rPr lang="en-US" altLang="zh-TW" sz="2400" dirty="0"/>
              <a:t>2:16;</a:t>
            </a:r>
            <a:r>
              <a:rPr lang="zh-TW" altLang="en-US" sz="2400" dirty="0"/>
              <a:t>林前</a:t>
            </a:r>
            <a:r>
              <a:rPr lang="en-US" altLang="zh-TW" sz="2400" dirty="0"/>
              <a:t>4:7)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728BE5-811E-4681-9E13-382A896A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CDA1-08F4-497D-8726-AC6C04CB1D6B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B4C4F3-E316-42BB-8503-D307F3E9E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782B66-86C8-4607-8AC5-4D3FF7A5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057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781878"/>
            <a:ext cx="10457411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得勝秘訣</a:t>
            </a:r>
            <a:r>
              <a:rPr lang="en-US" altLang="zh-TW" b="1"/>
              <a:t>#3</a:t>
            </a:r>
            <a:r>
              <a:rPr lang="zh-TW" altLang="en-US" b="1"/>
              <a:t>：</a:t>
            </a:r>
            <a:r>
              <a:rPr lang="zh-TW" altLang="en-US" b="1" dirty="0"/>
              <a:t>跟隨元帥基督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6629"/>
            <a:ext cx="10193572" cy="128835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信任元帥、忠心跟隨、貫徹命令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彼前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1:3~9)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扶助同袍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約壹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3:16;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林後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1:4~5)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164D11A6-5069-4790-AEEC-F7D4CBDE8892}"/>
              </a:ext>
            </a:extLst>
          </p:cNvPr>
          <p:cNvSpPr txBox="1">
            <a:spLocks/>
          </p:cNvSpPr>
          <p:nvPr/>
        </p:nvSpPr>
        <p:spPr>
          <a:xfrm>
            <a:off x="1097278" y="3264251"/>
            <a:ext cx="10457411" cy="9554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b="1" dirty="0"/>
              <a:t>結語：做耶穌基督的精兵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579FF93-BD02-486D-B5D1-C5715472CBBE}"/>
              </a:ext>
            </a:extLst>
          </p:cNvPr>
          <p:cNvSpPr txBox="1"/>
          <p:nvPr/>
        </p:nvSpPr>
        <p:spPr>
          <a:xfrm>
            <a:off x="1097277" y="4339002"/>
            <a:ext cx="10193571" cy="1835295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  <a:defRPr sz="28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TW" b="0" dirty="0"/>
              <a:t>	</a:t>
            </a:r>
            <a:r>
              <a:rPr lang="zh-TW" altLang="en-US" b="0" dirty="0"/>
              <a:t>我兒啊，你要在基督耶穌的恩典上剛強起來。你在許多見證人面前聽見我所教訓的，也要交託那忠心能教導別人的人。你要和我同受苦難，好像基督耶穌的精兵。</a:t>
            </a:r>
            <a:endParaRPr lang="en-US" altLang="zh-TW" b="0" dirty="0"/>
          </a:p>
          <a:p>
            <a:pPr marL="0" indent="0">
              <a:buNone/>
            </a:pPr>
            <a:r>
              <a:rPr lang="zh-TW" altLang="en-US" sz="2400" b="0" dirty="0"/>
              <a:t> </a:t>
            </a:r>
            <a:r>
              <a:rPr lang="en-US" altLang="zh-TW" sz="2400" b="0" dirty="0"/>
              <a:t>-</a:t>
            </a:r>
            <a:r>
              <a:rPr lang="zh-TW" altLang="en-US" sz="2400" b="0" dirty="0"/>
              <a:t> </a:t>
            </a:r>
            <a:r>
              <a:rPr lang="en-US" altLang="zh-TW" sz="2400" u="sng" dirty="0"/>
              <a:t>《</a:t>
            </a:r>
            <a:r>
              <a:rPr lang="zh-TW" altLang="en-US" sz="2400" u="sng" dirty="0"/>
              <a:t>提摩太後書 </a:t>
            </a:r>
            <a:r>
              <a:rPr lang="en-US" altLang="zh-TW" sz="2400" u="sng" dirty="0"/>
              <a:t>2</a:t>
            </a:r>
            <a:r>
              <a:rPr lang="zh-TW" altLang="en-US" sz="2400" u="sng" dirty="0"/>
              <a:t>章 </a:t>
            </a:r>
            <a:r>
              <a:rPr lang="en-US" altLang="zh-TW" sz="2400" u="sng" dirty="0"/>
              <a:t>1~4</a:t>
            </a:r>
            <a:r>
              <a:rPr lang="zh-TW" altLang="en-US" sz="2400" u="sng" dirty="0"/>
              <a:t>節</a:t>
            </a:r>
            <a:r>
              <a:rPr lang="en-US" altLang="zh-TW" sz="2400" u="sng" dirty="0"/>
              <a:t>》</a:t>
            </a:r>
            <a:endParaRPr lang="zh-TW" altLang="en-US" sz="2400" u="sng" dirty="0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DC2337-9A91-4D0A-A13D-A861F974F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776F0-2535-4C31-8995-7A61D4951E82}" type="datetime1">
              <a:rPr lang="zh-TW" altLang="en-US" smtClean="0"/>
              <a:t>2020/9/22</a:t>
            </a:fld>
            <a:endParaRPr lang="zh-TW" altLang="en-US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C2A2348C-BCD8-4824-BAD5-72D63CF1B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4DFAF4D4-5947-4350-96AF-12DE95B3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89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4F970-BEBA-496C-BBF4-2DB78174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781" y="1151388"/>
            <a:ext cx="10058400" cy="156035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打美好的仗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498772-DB5F-4629-99BA-808821F11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370664"/>
            <a:ext cx="10058400" cy="1394671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真耶穌教會 大同教會 靈恩會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歐偉成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2020.09.19(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ED5A2A-375A-4C9A-A782-1411F6352CAF}"/>
              </a:ext>
            </a:extLst>
          </p:cNvPr>
          <p:cNvSpPr txBox="1"/>
          <p:nvPr/>
        </p:nvSpPr>
        <p:spPr>
          <a:xfrm>
            <a:off x="3156358" y="3103819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詩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450</a:t>
            </a:r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首</a:t>
            </a:r>
            <a:endParaRPr lang="en-US" altLang="zh-TW" sz="3600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530439-785A-46AD-A489-BC8460BB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1424D-6E1B-4248-A0D3-49FD4AEA4785}" type="datetime1">
              <a:rPr lang="zh-TW" altLang="en-US" smtClean="0"/>
              <a:t>2020/9/22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0992BE-4415-42D9-B54B-03E3BC42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 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 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6AD485-38E8-453D-BBAB-D2DA68A3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767459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807</TotalTime>
  <Words>597</Words>
  <Application>Microsoft Office PowerPoint</Application>
  <PresentationFormat>寬螢幕</PresentationFormat>
  <Paragraphs>57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細明體</vt:lpstr>
      <vt:lpstr>微軟正黑體</vt:lpstr>
      <vt:lpstr>標楷體</vt:lpstr>
      <vt:lpstr>Calibri</vt:lpstr>
      <vt:lpstr>Calibri Light</vt:lpstr>
      <vt:lpstr>Wingdings</vt:lpstr>
      <vt:lpstr>回顧</vt:lpstr>
      <vt:lpstr>打美好的仗</vt:lpstr>
      <vt:lpstr>主題經文</vt:lpstr>
      <vt:lpstr>得勝秘訣#1：要預備心志</vt:lpstr>
      <vt:lpstr>得勝秘訣#2：穿戴  神所賜的全副軍裝</vt:lpstr>
      <vt:lpstr>得勝秘訣#3：跟隨元帥基督</vt:lpstr>
      <vt:lpstr>打美好的仗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Webber Ou</dc:creator>
  <cp:lastModifiedBy>Webber Ou</cp:lastModifiedBy>
  <cp:revision>56</cp:revision>
  <dcterms:created xsi:type="dcterms:W3CDTF">2020-09-10T03:56:40Z</dcterms:created>
  <dcterms:modified xsi:type="dcterms:W3CDTF">2020-09-22T01:26:21Z</dcterms:modified>
</cp:coreProperties>
</file>