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4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742AEC-2613-40F4-85F7-2C9C188FC23F}" type="datetimeFigureOut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E43258-D57B-4C70-8F8D-CF2031CC19E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424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AE7A69A4-9CBF-4C67-87CC-DA70951AF1CB}" type="datetime1">
              <a:rPr lang="zh-TW" altLang="en-US" smtClean="0"/>
              <a:t>2020/9/18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圖片 9">
            <a:extLst>
              <a:ext uri="{FF2B5EF4-FFF2-40B4-BE49-F238E27FC236}">
                <a16:creationId xmlns:a16="http://schemas.microsoft.com/office/drawing/2014/main" id="{AC71FF58-E094-41FA-B034-4E6191C429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29895" y="0"/>
            <a:ext cx="416210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6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0D082-5AD5-458F-8CB7-B251FCC966AF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139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F095-BA1D-4764-A806-1EC4560D06AC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2305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5A4C6-ACDC-4644-9476-283D3D7F9CE9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  <p:pic>
        <p:nvPicPr>
          <p:cNvPr id="7" name="圖片 6">
            <a:extLst>
              <a:ext uri="{FF2B5EF4-FFF2-40B4-BE49-F238E27FC236}">
                <a16:creationId xmlns:a16="http://schemas.microsoft.com/office/drawing/2014/main" id="{A79ADD50-F88B-477B-8CC9-F89CFAF47AC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29894" y="5125"/>
            <a:ext cx="4162106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13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DA6-060C-438B-8408-94584961B45B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圖片 9">
            <a:extLst>
              <a:ext uri="{FF2B5EF4-FFF2-40B4-BE49-F238E27FC236}">
                <a16:creationId xmlns:a16="http://schemas.microsoft.com/office/drawing/2014/main" id="{6AFDAE31-8C74-411F-B3A5-BB61B71F86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29895" y="0"/>
            <a:ext cx="4162105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580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335E8-48B1-428F-8171-1D06AE629CD2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65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942D8-79F0-40EC-BB18-42EC4B7D730C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162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759E6E-D395-45DE-8E51-3E4454483346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348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319-CEC7-4E56-9345-C9DC9A05EE39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0117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2F94607-5ACA-4ADB-9ECE-0A7101729950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5385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716E0-5237-4F55-9278-228880836FB0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589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A9FBC76-C8EA-46BF-B882-3B92062D8D66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B663950-3F3D-4557-A2DB-EF4EE9F08752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4931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04F970-BEBA-496C-BBF4-2DB781744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2781" y="1151388"/>
            <a:ext cx="10058400" cy="1560354"/>
          </a:xfrm>
        </p:spPr>
        <p:txBody>
          <a:bodyPr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尋找迷羊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498772-DB5F-4629-99BA-808821F11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370664"/>
            <a:ext cx="10058400" cy="1394671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真耶穌教會 大同教會 靈恩會</a:t>
            </a:r>
            <a:endParaRPr lang="en-US" altLang="zh-TW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歐偉成</a:t>
            </a:r>
            <a:endParaRPr lang="en-US" altLang="zh-TW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2020.09.20(</a:t>
            </a:r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EED5A2A-375A-4C9A-A782-1411F6352CAF}"/>
              </a:ext>
            </a:extLst>
          </p:cNvPr>
          <p:cNvSpPr txBox="1"/>
          <p:nvPr/>
        </p:nvSpPr>
        <p:spPr>
          <a:xfrm>
            <a:off x="3156358" y="3103819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3600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詩 </a:t>
            </a:r>
            <a:r>
              <a:rPr lang="en-US" altLang="zh-TW" sz="3600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29</a:t>
            </a:r>
            <a:r>
              <a:rPr lang="zh-TW" altLang="en-US" sz="3600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首</a:t>
            </a:r>
            <a:endParaRPr lang="en-US" altLang="zh-TW" sz="3600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D977A3-5013-4B48-A84C-A9271BC7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4C589-FB6E-4E09-9282-9F1A81D525C4}" type="datetime1">
              <a:rPr lang="zh-TW" altLang="en-US" smtClean="0"/>
              <a:t>2020/9/18</a:t>
            </a:fld>
            <a:endParaRPr lang="zh-TW" alt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E6610CB-7FE9-4B34-A90D-D4687C48D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C6DF7A0-3325-4F5B-B4DC-01D01DBA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8951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尋回迷羊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591137" cy="4356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#3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做在最小的弟兄身上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脫離舒適圈、從學習問候開始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進入團契、分享生命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腓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2:1)</a:t>
            </a:r>
          </a:p>
          <a:p>
            <a:pPr marL="0" indent="0">
              <a:buNone/>
            </a:pPr>
            <a:r>
              <a:rPr lang="zh-TW" altLang="en-US" sz="24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lang="zh-TW" altLang="en-US" sz="2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蒙福是因為看顧最小的弟兄</a:t>
            </a:r>
            <a:r>
              <a:rPr lang="en-US" altLang="zh-TW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太</a:t>
            </a:r>
            <a:r>
              <a:rPr lang="en-US" altLang="zh-TW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25:31~45)</a:t>
            </a:r>
          </a:p>
          <a:p>
            <a:pPr marL="0" indent="0">
              <a:buNone/>
            </a:pPr>
            <a:r>
              <a:rPr lang="zh-TW" altLang="en-US" sz="24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 </a:t>
            </a:r>
            <a:r>
              <a:rPr lang="zh-TW" altLang="en-US" sz="2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艱苦人才懂得疼惜艱苦人</a:t>
            </a:r>
            <a:r>
              <a:rPr lang="en-US" altLang="zh-TW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林後</a:t>
            </a:r>
            <a:r>
              <a:rPr lang="en-US" altLang="zh-TW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1:4)</a:t>
            </a:r>
            <a:endParaRPr lang="zh-TW" altLang="zh-TW" sz="24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#4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與大牧者同工、忠於所託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牧人的職責：醫治、尋回、謹慎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結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34:1~6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、徒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20:28~29)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7B02EF1-DAC6-48F5-8589-A42912FAE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26207-35A7-4E89-8101-EAA78587435F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0179C3C-A9C2-44A3-B077-C3E62F838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DA948F-F70B-4723-9506-EF1B8540B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9959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結語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233330" cy="4557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西門，你愛我比這些更深嗎？」彼得說：「主啊，是的，你知道我愛你。」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就憂愁，對耶穌說：「主啊，你是無所不知的；你知道我愛你。」耶穌說：「你餵養我的羊。」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約翰福音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21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章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15~17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pPr marL="0" indent="0">
              <a:buNone/>
            </a:pP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勸你們中間與我同作長老的人：務要牧養在你們中間  神的群羊，按著  神的旨意照管他們；不是出於勉強，乃是出於甘心；也不是因為貪財，乃是出於樂意；也不是轄制所託付你們的，乃是作群羊的榜樣。到了牧長顯現的時候，你們必得那永不衰殘的榮耀冠冕。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彼得前書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章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1~4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pPr marL="0" indent="0">
              <a:buNone/>
            </a:pP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38E9D68-0B5A-4B8B-A9CB-D2BC4CA0F4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006E8-7642-476F-9562-2AC59A564495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4739FBD-2335-4A8E-9F0F-F62B8F2E2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2EF6552-6270-4629-9A2A-B89ECED84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64119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B04F970-BEBA-496C-BBF4-2DB781744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2781" y="1151388"/>
            <a:ext cx="10058400" cy="1560354"/>
          </a:xfrm>
        </p:spPr>
        <p:txBody>
          <a:bodyPr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尋找迷羊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7498772-DB5F-4629-99BA-808821F111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6800" y="4370664"/>
            <a:ext cx="10058400" cy="1394671"/>
          </a:xfrm>
        </p:spPr>
        <p:txBody>
          <a:bodyPr>
            <a:normAutofit lnSpcReduction="10000"/>
          </a:bodyPr>
          <a:lstStyle/>
          <a:p>
            <a:pPr algn="ctr"/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真耶穌教會 大同教會 靈恩會</a:t>
            </a:r>
            <a:endParaRPr lang="en-US" altLang="zh-TW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歐偉成</a:t>
            </a:r>
            <a:endParaRPr lang="en-US" altLang="zh-TW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2020.09.20(</a:t>
            </a:r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  <a:r>
              <a:rPr lang="en-US" altLang="zh-TW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EED5A2A-375A-4C9A-A782-1411F6352CAF}"/>
              </a:ext>
            </a:extLst>
          </p:cNvPr>
          <p:cNvSpPr txBox="1"/>
          <p:nvPr/>
        </p:nvSpPr>
        <p:spPr>
          <a:xfrm>
            <a:off x="3156358" y="3103819"/>
            <a:ext cx="609460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3600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詩 </a:t>
            </a:r>
            <a:r>
              <a:rPr lang="en-US" altLang="zh-TW" sz="3600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393</a:t>
            </a:r>
            <a:r>
              <a:rPr lang="zh-TW" altLang="en-US" sz="3600" b="1" spc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首</a:t>
            </a:r>
            <a:endParaRPr lang="en-US" altLang="zh-TW" sz="3600" b="1" spc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B751675-96D7-4F61-ACC0-A54B722C8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1879B-76C6-4B32-90AA-45C822728B65}" type="datetime1">
              <a:rPr lang="zh-TW" altLang="en-US" smtClean="0"/>
              <a:t>2020/9/18</a:t>
            </a:fld>
            <a:endParaRPr lang="zh-TW" altLang="en-US" dirty="0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A1C1CB5-B87B-453A-998B-99560E89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 dirty="0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CA22C09-F423-4AC5-A64B-030597921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12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87505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/>
          <a:lstStyle/>
          <a:p>
            <a:r>
              <a:rPr lang="zh-TW" altLang="en-US" b="1" dirty="0"/>
              <a:t>失羊的比喻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56283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「你們中間誰有一百隻羊失去一隻，不把這九十九隻撇在曠野、去找那失去的羊，直到找著呢？找著了，就歡歡喜喜地扛在肩上，回到家裏，就請朋友鄰舍來，對他們說：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『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我失去的羊已經找著了，你們和我一同歡喜吧！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』</a:t>
            </a: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我告訴你們，一個罪人悔改，在天上也要這樣為他歡喜，較比為九十九個不用悔改的義人歡喜更大。」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-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路加福音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章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1~7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sz="28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FE12F6C-6712-479C-9C8A-FF165BC98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2F254-93DB-433B-A178-3F9361BED4A3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00D7A2C-5A1A-4E6D-AC9C-129485BBC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5EC855-8309-4ED8-9EE9-DBCC4AC96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099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世人如同羊沒有牧人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737361"/>
            <a:ext cx="10058400" cy="4554382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因為祂是我們的  神。我們是祂草場的羊，是祂手下的民。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詩篇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95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篇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sz="24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我們都如羊走迷，各人偏行己路。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以賽亞書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53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章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人飢餓非因無餅，乾渴非因無水，乃因不聽耶和華的話。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阿摩司書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章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11~12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sz="24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耶穌出來，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就憐憫他們，因為他們如同羊沒有牧人一般。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馬可福音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章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34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sz="24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4EB704-EA27-42E7-8A83-B9255BDFD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4E5B9-0AB8-40E2-936C-3A1B5014BB46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D95FE7A-C470-4ACF-A7A9-ADAFB3EC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1A19FEC-E4BD-4003-9198-6B71E0C50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8662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耶穌是我們靈魂的牧人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56283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我來了，是要叫羊得生命，並且得的更豐盛。我是好牧人，好牧人為羊捨命。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約翰福音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章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11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你們從前好像迷路的羊，如今卻歸到你們靈魂的牧人監督了。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彼得前書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章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25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endParaRPr lang="zh-TW" altLang="en-US" sz="2400" b="1" u="sng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群羊的大牧人－我主耶穌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在各樣善事上成全你們，叫你們遵行祂的旨意；又藉著耶穌基督在你們心裏行祂所喜悅的事。</a:t>
            </a:r>
            <a:r>
              <a:rPr lang="en-US" altLang="zh-TW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</a:p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希伯來書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13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章 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20~21</a:t>
            </a:r>
            <a:r>
              <a:rPr lang="zh-TW" altLang="en-US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節</a:t>
            </a:r>
            <a:r>
              <a:rPr lang="en-US" altLang="zh-TW" sz="24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8BD6F20-35AF-427E-8F0E-D8C1D5B72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B8213-3967-42AA-BE9B-039B0A1AABE7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D7BC23F-4872-4148-AA0D-BCFCCFCC1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84D8766-7B4D-4B3A-AD5E-EDCB5CD7D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8382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誰是耶穌眼中「沒有牧人」的羊？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56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還不認識耶穌、找不到生命意義方向，被各種痛苦折磨，讓耶穌憐憫顧念的，都是他的羊。</a:t>
            </a:r>
            <a:endParaRPr lang="en-US" altLang="zh-TW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dirty="0">
                <a:latin typeface="標楷體" panose="03000509000000000000" pitchFamily="65" charset="-120"/>
                <a:ea typeface="標楷體" panose="03000509000000000000" pitchFamily="65" charset="-120"/>
              </a:rPr>
              <a:t>  已經認識耶穌、卻因為信仰道路艱難、找不到出路；以至於離開羊群，而成為迷失的羊。</a:t>
            </a:r>
          </a:p>
          <a:p>
            <a:pPr marL="0" indent="0">
              <a:buNone/>
            </a:pPr>
            <a:endParaRPr lang="zh-TW" altLang="en-US" sz="2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7A919DE-4B79-4511-8614-2D7993FE8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327FA-E2EB-4E13-88DD-EC2A651BEC75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7220672-54DF-48CD-A9F2-228B58609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592DD0D-36C2-48F7-9114-C7E40C174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5758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教會中的迷羊 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56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#1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家庭、青春風暴中的迷羊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2018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年公視戲劇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你的孩子不是你的孩子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失落者，誰作他們的老大？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》[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宗教教育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]_2000_09</a:t>
            </a: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家庭處境的困難，緣自社會價值混亂、家庭成員疏離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#2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社會叢林中打拼事業的迷羊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時間安排優先順序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社會染缸價值衝擊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A21692E-57E5-4920-AF77-2090FD35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4192C-8517-444F-A4F2-E37090FDEDD1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FAD2ACF-4641-4E0C-B955-430A8521B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2FCEC4D-B016-4E26-9CAB-DABD0191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1241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教會中的迷羊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356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#3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進入家庭階段後的迷羊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主內聯婚竟然不是婚姻美滿、信仰堅固的保證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非主內聯婚要面對「教會觀感」壓力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#4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遭受生活考驗的迷羊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橋上阿明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】/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雙手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–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宣牧中心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將殘的燈火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專欄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景美阿明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【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大同阿明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】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？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0072346-5806-4989-98AD-0A46E7B1F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4856B-26A1-41F6-A974-65E9EC2831C4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B948433-E22F-4073-8378-1BA5D9DB1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49205C3-E9EB-45EA-9E81-35076279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1347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教會中的迷羊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591137" cy="4356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#5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教會生活中被「擠走」的羊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肥羊與瘦羊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結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34:17~24)</a:t>
            </a: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包容與接納的功課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  </a:t>
            </a:r>
            <a:r>
              <a:rPr lang="zh-TW" altLang="zh-TW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如果他們稍微有點得救的樣子，我就會相信他們所宣講的救贖。</a:t>
            </a:r>
            <a:r>
              <a:rPr lang="zh-TW" altLang="en-US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-</a:t>
            </a:r>
            <a:r>
              <a:rPr lang="zh-TW" altLang="zh-TW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尼采</a:t>
            </a:r>
            <a:endParaRPr lang="zh-TW" altLang="zh-TW" sz="24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#6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任性、堅持偏離的迷羊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跑得太遠、聽不見主的聲音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來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10:25)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被假牧人、披著羊皮的狼迷惑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太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7:15)</a:t>
            </a: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好譏誚，引人結黨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猶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18~19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；彼後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3:3~4)</a:t>
            </a:r>
          </a:p>
          <a:p>
            <a:pPr marL="0" indent="0">
              <a:buNone/>
            </a:pP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22B22C6-F5D5-4EFA-8B03-58004D4AD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57767-1293-4D1A-AAAE-D5362E74AD89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29D2FDE-676D-4CFA-9505-094F6DB4B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6D13915-948C-44FA-B498-1F79C76E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099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731EAFA-3D0F-461C-9C25-4EDD1C253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781878"/>
            <a:ext cx="10058400" cy="955482"/>
          </a:xfrm>
        </p:spPr>
        <p:txBody>
          <a:bodyPr>
            <a:normAutofit/>
          </a:bodyPr>
          <a:lstStyle/>
          <a:p>
            <a:r>
              <a:rPr lang="zh-TW" altLang="en-US" b="1" dirty="0"/>
              <a:t>尋回迷羊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73E920D-3468-4F34-B041-89F6094A8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591137" cy="435628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#1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不當迷羊，參與聚會是要與  神相遇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謙卑檢視自己參與聚會的心態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應該心意更新而變化，察驗  神的旨意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羅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12:2)</a:t>
            </a:r>
          </a:p>
          <a:p>
            <a:pPr marL="0" indent="0">
              <a:buNone/>
            </a:pPr>
            <a:r>
              <a:rPr lang="zh-TW" altLang="en-US" sz="28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  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  </a:t>
            </a:r>
            <a:r>
              <a:rPr lang="zh-TW" altLang="en-US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調整目標，向  神仰望，聆聽  神的聲音</a:t>
            </a:r>
            <a:r>
              <a:rPr lang="en-US" altLang="zh-TW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約</a:t>
            </a:r>
            <a:r>
              <a:rPr lang="en-US" altLang="zh-TW" sz="2400" kern="10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10:27)</a:t>
            </a:r>
            <a:endParaRPr lang="zh-TW" altLang="zh-TW" sz="2400" kern="100" dirty="0">
              <a:effectLst/>
              <a:latin typeface="標楷體" panose="03000509000000000000" pitchFamily="65" charset="-12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#2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背起十架、建立「基督徒」的家庭</a:t>
            </a:r>
            <a:endParaRPr lang="en-US" altLang="zh-TW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與  神同工、以真理引導子女生命目標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sz="1800" dirty="0">
                <a:latin typeface="細明體" panose="02020509000000000000" pitchFamily="49" charset="-120"/>
                <a:ea typeface="細明體" panose="02020509000000000000" pitchFamily="49" charset="-120"/>
              </a:rPr>
              <a:t>◆</a:t>
            </a:r>
            <a:r>
              <a:rPr lang="zh-TW" altLang="en-US" sz="2400" dirty="0">
                <a:latin typeface="細明體" panose="02020509000000000000" pitchFamily="49" charset="-120"/>
                <a:ea typeface="細明體" panose="02020509000000000000" pitchFamily="49" charset="-120"/>
              </a:rPr>
              <a:t>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背起十字架、從家庭生活中實踐信仰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9AB0D4-0837-41C5-9837-EEE2A1F4A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B2FD-14F1-4DDD-92E6-5648B5EB1074}" type="datetime1">
              <a:rPr lang="zh-TW" altLang="en-US" smtClean="0"/>
              <a:t>2020/9/18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8DD5222-25C6-49B4-BF82-5D607C42C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===</a:t>
            </a:r>
            <a:r>
              <a:rPr lang="zh-TW" altLang="en-US"/>
              <a:t>真耶穌教會 大同教會 </a:t>
            </a:r>
            <a:r>
              <a:rPr lang="en-US" altLang="zh-TW"/>
              <a:t>109</a:t>
            </a:r>
            <a:r>
              <a:rPr lang="zh-TW" altLang="en-US"/>
              <a:t>年 秋季靈恩佈道會</a:t>
            </a:r>
            <a:r>
              <a:rPr lang="en-US" altLang="zh-TW"/>
              <a:t>===</a:t>
            </a:r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3F242BA-16BB-4F97-AE1A-0003AEAC9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63950-3F3D-4557-A2DB-EF4EE9F0875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263729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回顧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209</TotalTime>
  <Words>1299</Words>
  <Application>Microsoft Office PowerPoint</Application>
  <PresentationFormat>寬螢幕</PresentationFormat>
  <Paragraphs>114</Paragraphs>
  <Slides>12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9" baseType="lpstr">
      <vt:lpstr>細明體</vt:lpstr>
      <vt:lpstr>微軟正黑體</vt:lpstr>
      <vt:lpstr>標楷體</vt:lpstr>
      <vt:lpstr>Calibri</vt:lpstr>
      <vt:lpstr>Calibri Light</vt:lpstr>
      <vt:lpstr>Wingdings</vt:lpstr>
      <vt:lpstr>回顧</vt:lpstr>
      <vt:lpstr>尋找迷羊</vt:lpstr>
      <vt:lpstr>失羊的比喻</vt:lpstr>
      <vt:lpstr>世人如同羊沒有牧人</vt:lpstr>
      <vt:lpstr>耶穌是我們靈魂的牧人</vt:lpstr>
      <vt:lpstr>誰是耶穌眼中「沒有牧人」的羊？</vt:lpstr>
      <vt:lpstr>教會中的迷羊 </vt:lpstr>
      <vt:lpstr>教會中的迷羊</vt:lpstr>
      <vt:lpstr>教會中的迷羊</vt:lpstr>
      <vt:lpstr>尋回迷羊</vt:lpstr>
      <vt:lpstr>尋回迷羊</vt:lpstr>
      <vt:lpstr>結語</vt:lpstr>
      <vt:lpstr>尋找迷羊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Webber Ou</dc:creator>
  <cp:lastModifiedBy>Webber Ou</cp:lastModifiedBy>
  <cp:revision>20</cp:revision>
  <dcterms:created xsi:type="dcterms:W3CDTF">2020-09-10T03:56:40Z</dcterms:created>
  <dcterms:modified xsi:type="dcterms:W3CDTF">2020-09-18T08:31:52Z</dcterms:modified>
</cp:coreProperties>
</file>