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notesMasterIdLst>
    <p:notesMasterId r:id="rId23"/>
  </p:notesMasterIdLst>
  <p:handoutMasterIdLst>
    <p:handoutMasterId r:id="rId24"/>
  </p:handoutMasterIdLst>
  <p:sldIdLst>
    <p:sldId id="257" r:id="rId2"/>
    <p:sldId id="258" r:id="rId3"/>
    <p:sldId id="260" r:id="rId4"/>
    <p:sldId id="270" r:id="rId5"/>
    <p:sldId id="259" r:id="rId6"/>
    <p:sldId id="271" r:id="rId7"/>
    <p:sldId id="272" r:id="rId8"/>
    <p:sldId id="261" r:id="rId9"/>
    <p:sldId id="273" r:id="rId10"/>
    <p:sldId id="262" r:id="rId11"/>
    <p:sldId id="274" r:id="rId12"/>
    <p:sldId id="263" r:id="rId13"/>
    <p:sldId id="264" r:id="rId14"/>
    <p:sldId id="265" r:id="rId15"/>
    <p:sldId id="275" r:id="rId16"/>
    <p:sldId id="266" r:id="rId17"/>
    <p:sldId id="276" r:id="rId18"/>
    <p:sldId id="277" r:id="rId19"/>
    <p:sldId id="267" r:id="rId20"/>
    <p:sldId id="268" r:id="rId21"/>
    <p:sldId id="269" r:id="rId22"/>
  </p:sldIdLst>
  <p:sldSz cx="12192000" cy="6858000"/>
  <p:notesSz cx="6858000" cy="9144000"/>
  <p:defaultTextStyle>
    <a:defPPr rtl="0"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A8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3" d="100"/>
          <a:sy n="123" d="100"/>
        </p:scale>
        <p:origin x="497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靈生 田" userId="4d3740b3738b55b6" providerId="LiveId" clId="{1995000E-E6C6-4566-964D-688C93C0EFAB}"/>
    <pc:docChg chg="undo custSel addSld delSld modSld">
      <pc:chgData name="靈生 田" userId="4d3740b3738b55b6" providerId="LiveId" clId="{1995000E-E6C6-4566-964D-688C93C0EFAB}" dt="2022-08-12T16:06:27.474" v="698" actId="6549"/>
      <pc:docMkLst>
        <pc:docMk/>
      </pc:docMkLst>
      <pc:sldChg chg="modSp mod">
        <pc:chgData name="靈生 田" userId="4d3740b3738b55b6" providerId="LiveId" clId="{1995000E-E6C6-4566-964D-688C93C0EFAB}" dt="2022-08-12T16:06:27.474" v="698" actId="6549"/>
        <pc:sldMkLst>
          <pc:docMk/>
          <pc:sldMk cId="4043737824" sldId="257"/>
        </pc:sldMkLst>
        <pc:spChg chg="mod">
          <ac:chgData name="靈生 田" userId="4d3740b3738b55b6" providerId="LiveId" clId="{1995000E-E6C6-4566-964D-688C93C0EFAB}" dt="2022-08-12T16:06:27.474" v="698" actId="6549"/>
          <ac:spMkLst>
            <pc:docMk/>
            <pc:sldMk cId="4043737824" sldId="257"/>
            <ac:spMk id="2" creationId="{78FD68DA-43BA-4508-8DE2-BA9BB7B2FA5B}"/>
          </ac:spMkLst>
        </pc:spChg>
        <pc:spChg chg="mod">
          <ac:chgData name="靈生 田" userId="4d3740b3738b55b6" providerId="LiveId" clId="{1995000E-E6C6-4566-964D-688C93C0EFAB}" dt="2022-08-12T16:05:31.824" v="683"/>
          <ac:spMkLst>
            <pc:docMk/>
            <pc:sldMk cId="4043737824" sldId="257"/>
            <ac:spMk id="3" creationId="{A8E9CFF2-3777-4FF4-A759-8491175B0B7C}"/>
          </ac:spMkLst>
        </pc:spChg>
      </pc:sldChg>
      <pc:sldChg chg="modSp mod">
        <pc:chgData name="靈生 田" userId="4d3740b3738b55b6" providerId="LiveId" clId="{1995000E-E6C6-4566-964D-688C93C0EFAB}" dt="2022-08-12T14:58:35.205" v="13" actId="27636"/>
        <pc:sldMkLst>
          <pc:docMk/>
          <pc:sldMk cId="191714609" sldId="258"/>
        </pc:sldMkLst>
        <pc:spChg chg="mod">
          <ac:chgData name="靈生 田" userId="4d3740b3738b55b6" providerId="LiveId" clId="{1995000E-E6C6-4566-964D-688C93C0EFAB}" dt="2022-08-12T14:58:00.889" v="0"/>
          <ac:spMkLst>
            <pc:docMk/>
            <pc:sldMk cId="191714609" sldId="258"/>
            <ac:spMk id="2" creationId="{9AB2EA78-AEB3-469B-9025-3B17201A457B}"/>
          </ac:spMkLst>
        </pc:spChg>
        <pc:spChg chg="mod">
          <ac:chgData name="靈生 田" userId="4d3740b3738b55b6" providerId="LiveId" clId="{1995000E-E6C6-4566-964D-688C93C0EFAB}" dt="2022-08-12T14:58:35.205" v="13" actId="27636"/>
          <ac:spMkLst>
            <pc:docMk/>
            <pc:sldMk cId="191714609" sldId="258"/>
            <ac:spMk id="3" creationId="{255E1F2F-E259-4EA8-9FFD-3A10AF541859}"/>
          </ac:spMkLst>
        </pc:spChg>
      </pc:sldChg>
      <pc:sldChg chg="modSp new mod">
        <pc:chgData name="靈生 田" userId="4d3740b3738b55b6" providerId="LiveId" clId="{1995000E-E6C6-4566-964D-688C93C0EFAB}" dt="2022-08-12T15:05:47.765" v="61"/>
        <pc:sldMkLst>
          <pc:docMk/>
          <pc:sldMk cId="3063149250" sldId="259"/>
        </pc:sldMkLst>
        <pc:spChg chg="mod">
          <ac:chgData name="靈生 田" userId="4d3740b3738b55b6" providerId="LiveId" clId="{1995000E-E6C6-4566-964D-688C93C0EFAB}" dt="2022-08-12T15:02:58.153" v="35"/>
          <ac:spMkLst>
            <pc:docMk/>
            <pc:sldMk cId="3063149250" sldId="259"/>
            <ac:spMk id="2" creationId="{02067548-C898-D678-A5E5-10BF89AD655B}"/>
          </ac:spMkLst>
        </pc:spChg>
        <pc:spChg chg="mod">
          <ac:chgData name="靈生 田" userId="4d3740b3738b55b6" providerId="LiveId" clId="{1995000E-E6C6-4566-964D-688C93C0EFAB}" dt="2022-08-12T15:05:47.765" v="61"/>
          <ac:spMkLst>
            <pc:docMk/>
            <pc:sldMk cId="3063149250" sldId="259"/>
            <ac:spMk id="3" creationId="{3BF9E6BD-C2D5-768B-88EB-A9544C514351}"/>
          </ac:spMkLst>
        </pc:spChg>
      </pc:sldChg>
      <pc:sldChg chg="modSp new mod">
        <pc:chgData name="靈生 田" userId="4d3740b3738b55b6" providerId="LiveId" clId="{1995000E-E6C6-4566-964D-688C93C0EFAB}" dt="2022-08-12T15:02:36.890" v="34"/>
        <pc:sldMkLst>
          <pc:docMk/>
          <pc:sldMk cId="1691548861" sldId="260"/>
        </pc:sldMkLst>
        <pc:spChg chg="mod">
          <ac:chgData name="靈生 田" userId="4d3740b3738b55b6" providerId="LiveId" clId="{1995000E-E6C6-4566-964D-688C93C0EFAB}" dt="2022-08-12T14:59:21.828" v="16"/>
          <ac:spMkLst>
            <pc:docMk/>
            <pc:sldMk cId="1691548861" sldId="260"/>
            <ac:spMk id="2" creationId="{7A63B754-F9F5-4FF4-62D1-C80EA124247B}"/>
          </ac:spMkLst>
        </pc:spChg>
        <pc:spChg chg="mod">
          <ac:chgData name="靈生 田" userId="4d3740b3738b55b6" providerId="LiveId" clId="{1995000E-E6C6-4566-964D-688C93C0EFAB}" dt="2022-08-12T15:02:36.890" v="34"/>
          <ac:spMkLst>
            <pc:docMk/>
            <pc:sldMk cId="1691548861" sldId="260"/>
            <ac:spMk id="3" creationId="{529DE175-A0E9-FDC1-7EF7-A0CC2DBCB6BC}"/>
          </ac:spMkLst>
        </pc:spChg>
      </pc:sldChg>
      <pc:sldChg chg="addSp delSp modSp new mod">
        <pc:chgData name="靈生 田" userId="4d3740b3738b55b6" providerId="LiveId" clId="{1995000E-E6C6-4566-964D-688C93C0EFAB}" dt="2022-08-12T15:20:11.594" v="277" actId="21"/>
        <pc:sldMkLst>
          <pc:docMk/>
          <pc:sldMk cId="4004253735" sldId="261"/>
        </pc:sldMkLst>
        <pc:spChg chg="mod">
          <ac:chgData name="靈生 田" userId="4d3740b3738b55b6" providerId="LiveId" clId="{1995000E-E6C6-4566-964D-688C93C0EFAB}" dt="2022-08-12T15:06:17.529" v="63"/>
          <ac:spMkLst>
            <pc:docMk/>
            <pc:sldMk cId="4004253735" sldId="261"/>
            <ac:spMk id="2" creationId="{4A4C79A1-DE01-8F43-0C11-78A96F98A04B}"/>
          </ac:spMkLst>
        </pc:spChg>
        <pc:spChg chg="mod">
          <ac:chgData name="靈生 田" userId="4d3740b3738b55b6" providerId="LiveId" clId="{1995000E-E6C6-4566-964D-688C93C0EFAB}" dt="2022-08-12T15:20:11.594" v="277" actId="21"/>
          <ac:spMkLst>
            <pc:docMk/>
            <pc:sldMk cId="4004253735" sldId="261"/>
            <ac:spMk id="3" creationId="{83607E78-3C27-A319-4BFC-F2333B98B09B}"/>
          </ac:spMkLst>
        </pc:spChg>
        <pc:picChg chg="add del">
          <ac:chgData name="靈生 田" userId="4d3740b3738b55b6" providerId="LiveId" clId="{1995000E-E6C6-4566-964D-688C93C0EFAB}" dt="2022-08-12T15:12:59.072" v="180" actId="22"/>
          <ac:picMkLst>
            <pc:docMk/>
            <pc:sldMk cId="4004253735" sldId="261"/>
            <ac:picMk id="6" creationId="{EA614A00-E708-0977-80FD-E88F94D64287}"/>
          </ac:picMkLst>
        </pc:picChg>
      </pc:sldChg>
      <pc:sldChg chg="modSp new mod">
        <pc:chgData name="靈生 田" userId="4d3740b3738b55b6" providerId="LiveId" clId="{1995000E-E6C6-4566-964D-688C93C0EFAB}" dt="2022-08-12T15:36:47.861" v="501" actId="1076"/>
        <pc:sldMkLst>
          <pc:docMk/>
          <pc:sldMk cId="141480630" sldId="262"/>
        </pc:sldMkLst>
        <pc:spChg chg="mod">
          <ac:chgData name="靈生 田" userId="4d3740b3738b55b6" providerId="LiveId" clId="{1995000E-E6C6-4566-964D-688C93C0EFAB}" dt="2022-08-12T15:36:47.861" v="501" actId="1076"/>
          <ac:spMkLst>
            <pc:docMk/>
            <pc:sldMk cId="141480630" sldId="262"/>
            <ac:spMk id="2" creationId="{FC49D6E7-FEDA-24F7-DCAC-A7B9C553EAA8}"/>
          </ac:spMkLst>
        </pc:spChg>
        <pc:spChg chg="mod">
          <ac:chgData name="靈生 田" userId="4d3740b3738b55b6" providerId="LiveId" clId="{1995000E-E6C6-4566-964D-688C93C0EFAB}" dt="2022-08-12T15:36:27.123" v="499"/>
          <ac:spMkLst>
            <pc:docMk/>
            <pc:sldMk cId="141480630" sldId="262"/>
            <ac:spMk id="3" creationId="{E055F951-68E2-3D3C-791A-256931ABF31C}"/>
          </ac:spMkLst>
        </pc:spChg>
      </pc:sldChg>
      <pc:sldChg chg="modSp new mod">
        <pc:chgData name="靈生 田" userId="4d3740b3738b55b6" providerId="LiveId" clId="{1995000E-E6C6-4566-964D-688C93C0EFAB}" dt="2022-08-12T15:39:10.270" v="516" actId="20577"/>
        <pc:sldMkLst>
          <pc:docMk/>
          <pc:sldMk cId="1506348412" sldId="263"/>
        </pc:sldMkLst>
        <pc:spChg chg="mod">
          <ac:chgData name="靈生 田" userId="4d3740b3738b55b6" providerId="LiveId" clId="{1995000E-E6C6-4566-964D-688C93C0EFAB}" dt="2022-08-12T15:36:59.969" v="502"/>
          <ac:spMkLst>
            <pc:docMk/>
            <pc:sldMk cId="1506348412" sldId="263"/>
            <ac:spMk id="2" creationId="{91ED607A-4BFC-A5E5-9F79-70EC6B013A97}"/>
          </ac:spMkLst>
        </pc:spChg>
        <pc:spChg chg="mod">
          <ac:chgData name="靈生 田" userId="4d3740b3738b55b6" providerId="LiveId" clId="{1995000E-E6C6-4566-964D-688C93C0EFAB}" dt="2022-08-12T15:39:10.270" v="516" actId="20577"/>
          <ac:spMkLst>
            <pc:docMk/>
            <pc:sldMk cId="1506348412" sldId="263"/>
            <ac:spMk id="3" creationId="{E0252A78-B023-C269-8B2E-25E9C1A14EDF}"/>
          </ac:spMkLst>
        </pc:spChg>
      </pc:sldChg>
      <pc:sldChg chg="addSp delSp modSp new mod">
        <pc:chgData name="靈生 田" userId="4d3740b3738b55b6" providerId="LiveId" clId="{1995000E-E6C6-4566-964D-688C93C0EFAB}" dt="2022-08-12T15:42:01.548" v="538" actId="115"/>
        <pc:sldMkLst>
          <pc:docMk/>
          <pc:sldMk cId="426993399" sldId="264"/>
        </pc:sldMkLst>
        <pc:spChg chg="mod">
          <ac:chgData name="靈生 田" userId="4d3740b3738b55b6" providerId="LiveId" clId="{1995000E-E6C6-4566-964D-688C93C0EFAB}" dt="2022-08-12T15:39:48.942" v="520"/>
          <ac:spMkLst>
            <pc:docMk/>
            <pc:sldMk cId="426993399" sldId="264"/>
            <ac:spMk id="2" creationId="{19B67A9B-27F2-755F-DEB8-F5094E5F91DC}"/>
          </ac:spMkLst>
        </pc:spChg>
        <pc:spChg chg="mod">
          <ac:chgData name="靈生 田" userId="4d3740b3738b55b6" providerId="LiveId" clId="{1995000E-E6C6-4566-964D-688C93C0EFAB}" dt="2022-08-12T15:42:01.548" v="538" actId="115"/>
          <ac:spMkLst>
            <pc:docMk/>
            <pc:sldMk cId="426993399" sldId="264"/>
            <ac:spMk id="3" creationId="{7CA3764D-3EC8-F210-77D8-8694F44DE865}"/>
          </ac:spMkLst>
        </pc:spChg>
        <pc:picChg chg="add del">
          <ac:chgData name="靈生 田" userId="4d3740b3738b55b6" providerId="LiveId" clId="{1995000E-E6C6-4566-964D-688C93C0EFAB}" dt="2022-08-12T15:40:18.441" v="524" actId="22"/>
          <ac:picMkLst>
            <pc:docMk/>
            <pc:sldMk cId="426993399" sldId="264"/>
            <ac:picMk id="6" creationId="{8F5236E2-011C-C58A-24FA-E631D070F5CE}"/>
          </ac:picMkLst>
        </pc:picChg>
      </pc:sldChg>
      <pc:sldChg chg="add del">
        <pc:chgData name="靈生 田" userId="4d3740b3738b55b6" providerId="LiveId" clId="{1995000E-E6C6-4566-964D-688C93C0EFAB}" dt="2022-08-12T15:39:30.705" v="518" actId="2890"/>
        <pc:sldMkLst>
          <pc:docMk/>
          <pc:sldMk cId="1828297435" sldId="264"/>
        </pc:sldMkLst>
      </pc:sldChg>
      <pc:sldChg chg="modSp new mod">
        <pc:chgData name="靈生 田" userId="4d3740b3738b55b6" providerId="LiveId" clId="{1995000E-E6C6-4566-964D-688C93C0EFAB}" dt="2022-08-12T15:47:27.132" v="563"/>
        <pc:sldMkLst>
          <pc:docMk/>
          <pc:sldMk cId="2146387454" sldId="265"/>
        </pc:sldMkLst>
        <pc:spChg chg="mod">
          <ac:chgData name="靈生 田" userId="4d3740b3738b55b6" providerId="LiveId" clId="{1995000E-E6C6-4566-964D-688C93C0EFAB}" dt="2022-08-12T15:42:45.097" v="540"/>
          <ac:spMkLst>
            <pc:docMk/>
            <pc:sldMk cId="2146387454" sldId="265"/>
            <ac:spMk id="2" creationId="{8A78B92F-9981-1F9C-0E41-77B52FFA594C}"/>
          </ac:spMkLst>
        </pc:spChg>
        <pc:spChg chg="mod">
          <ac:chgData name="靈生 田" userId="4d3740b3738b55b6" providerId="LiveId" clId="{1995000E-E6C6-4566-964D-688C93C0EFAB}" dt="2022-08-12T15:47:27.132" v="563"/>
          <ac:spMkLst>
            <pc:docMk/>
            <pc:sldMk cId="2146387454" sldId="265"/>
            <ac:spMk id="3" creationId="{12DF2FD5-0603-A071-98B2-C13E4A2F98A1}"/>
          </ac:spMkLst>
        </pc:spChg>
      </pc:sldChg>
      <pc:sldChg chg="addSp delSp modSp new mod">
        <pc:chgData name="靈生 田" userId="4d3740b3738b55b6" providerId="LiveId" clId="{1995000E-E6C6-4566-964D-688C93C0EFAB}" dt="2022-08-12T15:54:09.554" v="596" actId="20577"/>
        <pc:sldMkLst>
          <pc:docMk/>
          <pc:sldMk cId="3365039213" sldId="266"/>
        </pc:sldMkLst>
        <pc:spChg chg="mod">
          <ac:chgData name="靈生 田" userId="4d3740b3738b55b6" providerId="LiveId" clId="{1995000E-E6C6-4566-964D-688C93C0EFAB}" dt="2022-08-12T15:48:20.615" v="565"/>
          <ac:spMkLst>
            <pc:docMk/>
            <pc:sldMk cId="3365039213" sldId="266"/>
            <ac:spMk id="2" creationId="{ACE880C8-15E4-019C-741C-2E36E7D780F6}"/>
          </ac:spMkLst>
        </pc:spChg>
        <pc:spChg chg="mod">
          <ac:chgData name="靈生 田" userId="4d3740b3738b55b6" providerId="LiveId" clId="{1995000E-E6C6-4566-964D-688C93C0EFAB}" dt="2022-08-12T15:54:09.554" v="596" actId="20577"/>
          <ac:spMkLst>
            <pc:docMk/>
            <pc:sldMk cId="3365039213" sldId="266"/>
            <ac:spMk id="3" creationId="{B6F0BA2A-0C6C-9DD2-091E-4F0E4EE076B0}"/>
          </ac:spMkLst>
        </pc:spChg>
        <pc:spChg chg="add del">
          <ac:chgData name="靈生 田" userId="4d3740b3738b55b6" providerId="LiveId" clId="{1995000E-E6C6-4566-964D-688C93C0EFAB}" dt="2022-08-12T15:50:23.061" v="574" actId="22"/>
          <ac:spMkLst>
            <pc:docMk/>
            <pc:sldMk cId="3365039213" sldId="266"/>
            <ac:spMk id="6" creationId="{0B137CAC-1887-F0F4-A378-0CC032E0B12D}"/>
          </ac:spMkLst>
        </pc:spChg>
      </pc:sldChg>
      <pc:sldChg chg="modSp new mod">
        <pc:chgData name="靈生 田" userId="4d3740b3738b55b6" providerId="LiveId" clId="{1995000E-E6C6-4566-964D-688C93C0EFAB}" dt="2022-08-12T15:56:44.275" v="635"/>
        <pc:sldMkLst>
          <pc:docMk/>
          <pc:sldMk cId="960361900" sldId="267"/>
        </pc:sldMkLst>
        <pc:spChg chg="mod">
          <ac:chgData name="靈生 田" userId="4d3740b3738b55b6" providerId="LiveId" clId="{1995000E-E6C6-4566-964D-688C93C0EFAB}" dt="2022-08-12T15:54:41.136" v="598"/>
          <ac:spMkLst>
            <pc:docMk/>
            <pc:sldMk cId="960361900" sldId="267"/>
            <ac:spMk id="2" creationId="{ABFB8DFF-1133-6284-4F6E-05085AA4563B}"/>
          </ac:spMkLst>
        </pc:spChg>
        <pc:spChg chg="mod">
          <ac:chgData name="靈生 田" userId="4d3740b3738b55b6" providerId="LiveId" clId="{1995000E-E6C6-4566-964D-688C93C0EFAB}" dt="2022-08-12T15:56:44.275" v="635"/>
          <ac:spMkLst>
            <pc:docMk/>
            <pc:sldMk cId="960361900" sldId="267"/>
            <ac:spMk id="3" creationId="{1F41991C-CD12-8088-9B2E-F2A56BB2DAE6}"/>
          </ac:spMkLst>
        </pc:spChg>
      </pc:sldChg>
      <pc:sldChg chg="modSp new mod">
        <pc:chgData name="靈生 田" userId="4d3740b3738b55b6" providerId="LiveId" clId="{1995000E-E6C6-4566-964D-688C93C0EFAB}" dt="2022-08-12T16:00:05.285" v="660"/>
        <pc:sldMkLst>
          <pc:docMk/>
          <pc:sldMk cId="1992541889" sldId="268"/>
        </pc:sldMkLst>
        <pc:spChg chg="mod">
          <ac:chgData name="靈生 田" userId="4d3740b3738b55b6" providerId="LiveId" clId="{1995000E-E6C6-4566-964D-688C93C0EFAB}" dt="2022-08-12T15:57:23.133" v="637"/>
          <ac:spMkLst>
            <pc:docMk/>
            <pc:sldMk cId="1992541889" sldId="268"/>
            <ac:spMk id="2" creationId="{E7943F24-BED3-1081-CA6F-F7042783D43E}"/>
          </ac:spMkLst>
        </pc:spChg>
        <pc:spChg chg="mod">
          <ac:chgData name="靈生 田" userId="4d3740b3738b55b6" providerId="LiveId" clId="{1995000E-E6C6-4566-964D-688C93C0EFAB}" dt="2022-08-12T16:00:05.285" v="660"/>
          <ac:spMkLst>
            <pc:docMk/>
            <pc:sldMk cId="1992541889" sldId="268"/>
            <ac:spMk id="3" creationId="{6B8CF936-DC85-E4D7-CBCB-4953FAB035CF}"/>
          </ac:spMkLst>
        </pc:spChg>
      </pc:sldChg>
      <pc:sldChg chg="modSp new mod">
        <pc:chgData name="靈生 田" userId="4d3740b3738b55b6" providerId="LiveId" clId="{1995000E-E6C6-4566-964D-688C93C0EFAB}" dt="2022-08-12T16:01:56.960" v="677" actId="115"/>
        <pc:sldMkLst>
          <pc:docMk/>
          <pc:sldMk cId="3401056372" sldId="269"/>
        </pc:sldMkLst>
        <pc:spChg chg="mod">
          <ac:chgData name="靈生 田" userId="4d3740b3738b55b6" providerId="LiveId" clId="{1995000E-E6C6-4566-964D-688C93C0EFAB}" dt="2022-08-12T16:01:12.122" v="662"/>
          <ac:spMkLst>
            <pc:docMk/>
            <pc:sldMk cId="3401056372" sldId="269"/>
            <ac:spMk id="2" creationId="{7DBE40EA-B599-CD2F-B6E0-1757984E6224}"/>
          </ac:spMkLst>
        </pc:spChg>
        <pc:spChg chg="mod">
          <ac:chgData name="靈生 田" userId="4d3740b3738b55b6" providerId="LiveId" clId="{1995000E-E6C6-4566-964D-688C93C0EFAB}" dt="2022-08-12T16:01:56.960" v="677" actId="115"/>
          <ac:spMkLst>
            <pc:docMk/>
            <pc:sldMk cId="3401056372" sldId="269"/>
            <ac:spMk id="3" creationId="{1057271D-7F00-2AFA-1136-5AC1AA0A536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50261E5-B7A8-407C-8EC1-76B17CEB3BFC}" type="datetime1">
              <a:rPr lang="zh-TW" altLang="en-US" smtClean="0"/>
              <a:t>2022/8/15</a:t>
            </a:fld>
            <a:endParaRPr 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D92CB86-0DB9-4A70-B1CF-B23508471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55764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50AEE62-6B03-446E-B028-1F2C67AA2CBE}" type="datetime1">
              <a:rPr lang="zh-TW" altLang="en-US" smtClean="0"/>
              <a:t>2022/8/15</a:t>
            </a:fld>
            <a:endParaRPr 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/>
              <a:t>按一下以編輯母片文字樣式</a:t>
            </a:r>
            <a:endParaRPr lang="en-US"/>
          </a:p>
          <a:p>
            <a:pPr lvl="1" rtl="0"/>
            <a:r>
              <a:rPr lang="zh-TW"/>
              <a:t>第二層</a:t>
            </a:r>
          </a:p>
          <a:p>
            <a:pPr lvl="2" rtl="0"/>
            <a:r>
              <a:rPr lang="zh-TW"/>
              <a:t>第三層</a:t>
            </a:r>
          </a:p>
          <a:p>
            <a:pPr lvl="3" rtl="0"/>
            <a:r>
              <a:rPr lang="zh-TW"/>
              <a:t>第四層</a:t>
            </a:r>
          </a:p>
          <a:p>
            <a:pPr lvl="4" rtl="0"/>
            <a:r>
              <a:rPr lang="zh-TW"/>
              <a:t>第五層</a:t>
            </a:r>
            <a:endParaRPr lang="en-US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2B151B-D7D1-48E5-8230-5AADBC794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5927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>
            <a:extLst>
              <a:ext uri="{FF2B5EF4-FFF2-40B4-BE49-F238E27FC236}">
                <a16:creationId xmlns:a16="http://schemas.microsoft.com/office/drawing/2014/main" xmlns="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rtlCol="0"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zh-TW" altLang="en-US"/>
              <a:t>按一下以編輯母片子標題樣式</a:t>
            </a:r>
            <a:endParaRPr lang="en-US" dirty="0"/>
          </a:p>
        </p:txBody>
      </p:sp>
      <p:cxnSp>
        <p:nvCxnSpPr>
          <p:cNvPr id="9" name="直線接點​​(S) 8">
            <a:extLst>
              <a:ext uri="{FF2B5EF4-FFF2-40B4-BE49-F238E27FC236}">
                <a16:creationId xmlns:a16="http://schemas.microsoft.com/office/drawing/2014/main" xmlns="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1E8D126-38DE-467F-A065-2775F6C58740}" type="datetime1">
              <a:rPr lang="zh-TW" altLang="en-US" smtClean="0"/>
              <a:t>2022/8/15</a:t>
            </a:fld>
            <a:endParaRPr lang="en-US" dirty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投影片編號預留位置 5">
            <a:extLst>
              <a:ext uri="{FF2B5EF4-FFF2-40B4-BE49-F238E27FC236}">
                <a16:creationId xmlns:a16="http://schemas.microsoft.com/office/drawing/2014/main" xmlns="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331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 rtlCol="0"/>
          <a:lstStyle/>
          <a:p>
            <a:pPr lvl="0" rtl="0"/>
            <a:r>
              <a:rPr lang="zh-TW" altLang="en-US"/>
              <a:t>按一下以編輯母片文字樣式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xmlns="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AD90E0D-C35F-4A14-A7E8-7670CE6639F2}" type="datetime1">
              <a:rPr lang="zh-TW" altLang="en-US" smtClean="0"/>
              <a:t>2022/8/15</a:t>
            </a:fld>
            <a:endParaRPr lang="en-US" dirty="0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xmlns="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投影片編號預留位置 8">
            <a:extLst>
              <a:ext uri="{FF2B5EF4-FFF2-40B4-BE49-F238E27FC236}">
                <a16:creationId xmlns:a16="http://schemas.microsoft.com/office/drawing/2014/main" xmlns="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269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>
            <a:extLst>
              <a:ext uri="{FF2B5EF4-FFF2-40B4-BE49-F238E27FC236}">
                <a16:creationId xmlns:a16="http://schemas.microsoft.com/office/drawing/2014/main" xmlns="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 rtlCol="0"/>
          <a:lstStyle/>
          <a:p>
            <a:pPr rtl="0"/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 rtlCol="0"/>
          <a:lstStyle/>
          <a:p>
            <a:pPr lvl="0" rtl="0"/>
            <a:r>
              <a:rPr lang="zh-TW" altLang="en-US"/>
              <a:t>按一下以編輯母片文字樣式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xmlns="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2E02858-A2D1-43A3-9BDC-80D1F48AA51B}" type="datetime1">
              <a:rPr lang="zh-TW" altLang="en-US" smtClean="0"/>
              <a:t>2022/8/15</a:t>
            </a:fld>
            <a:endParaRPr lang="en-US" dirty="0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xmlns="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投影片編號版面配置區 9">
            <a:extLst>
              <a:ext uri="{FF2B5EF4-FFF2-40B4-BE49-F238E27FC236}">
                <a16:creationId xmlns:a16="http://schemas.microsoft.com/office/drawing/2014/main" xmlns="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82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zh-TW" altLang="en-US"/>
              <a:t>按一下以編輯母片文字樣式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xmlns="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55B7815-05FA-48A0-B9F7-1E04C4F2927A}" type="datetime1">
              <a:rPr lang="zh-TW" altLang="en-US" smtClean="0"/>
              <a:t>2022/8/15</a:t>
            </a:fld>
            <a:endParaRPr lang="en-US" dirty="0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xmlns="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投影片編號預留位置 8">
            <a:extLst>
              <a:ext uri="{FF2B5EF4-FFF2-40B4-BE49-F238E27FC236}">
                <a16:creationId xmlns:a16="http://schemas.microsoft.com/office/drawing/2014/main" xmlns="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670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>
            <a:extLst>
              <a:ext uri="{FF2B5EF4-FFF2-40B4-BE49-F238E27FC236}">
                <a16:creationId xmlns:a16="http://schemas.microsoft.com/office/drawing/2014/main" xmlns="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rtlCol="0"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rtlCol="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zh-TW" altLang="en-US"/>
              <a:t>按一下以編輯母片文字樣式</a:t>
            </a:r>
          </a:p>
        </p:txBody>
      </p:sp>
      <p:cxnSp>
        <p:nvCxnSpPr>
          <p:cNvPr id="9" name="直線接點​​(S) 8">
            <a:extLst>
              <a:ext uri="{FF2B5EF4-FFF2-40B4-BE49-F238E27FC236}">
                <a16:creationId xmlns:a16="http://schemas.microsoft.com/office/drawing/2014/main" xmlns="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xmlns="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FBF2AB9-D521-429F-BA9E-A2DD356AF2DF}" type="datetime1">
              <a:rPr lang="zh-TW" altLang="en-US" smtClean="0"/>
              <a:t>2022/8/15</a:t>
            </a:fld>
            <a:endParaRPr lang="en-US" dirty="0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xmlns="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1" name="投影片編號版面配置區 10">
            <a:extLst>
              <a:ext uri="{FF2B5EF4-FFF2-40B4-BE49-F238E27FC236}">
                <a16:creationId xmlns:a16="http://schemas.microsoft.com/office/drawing/2014/main" xmlns="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162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 rtlCol="0"/>
          <a:lstStyle/>
          <a:p>
            <a:pPr lvl="0" rtl="0"/>
            <a:r>
              <a:rPr lang="zh-TW" altLang="en-US"/>
              <a:t>按一下以編輯母片文字樣式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 rtlCol="0"/>
          <a:lstStyle/>
          <a:p>
            <a:pPr lvl="0" rtl="0"/>
            <a:r>
              <a:rPr lang="zh-TW" altLang="en-US"/>
              <a:t>按一下以編輯母片文字樣式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xmlns="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748A74C-3BFC-4F64-9D88-E80E3E32994C}" type="datetime1">
              <a:rPr lang="zh-TW" altLang="en-US" smtClean="0"/>
              <a:t>2022/8/15</a:t>
            </a:fld>
            <a:endParaRPr lang="en-US" dirty="0"/>
          </a:p>
        </p:txBody>
      </p:sp>
      <p:sp>
        <p:nvSpPr>
          <p:cNvPr id="9" name="頁尾版面配置區 8">
            <a:extLst>
              <a:ext uri="{FF2B5EF4-FFF2-40B4-BE49-F238E27FC236}">
                <a16:creationId xmlns:a16="http://schemas.microsoft.com/office/drawing/2014/main" xmlns="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投影片編號預留位置 9">
            <a:extLst>
              <a:ext uri="{FF2B5EF4-FFF2-40B4-BE49-F238E27FC236}">
                <a16:creationId xmlns:a16="http://schemas.microsoft.com/office/drawing/2014/main" xmlns="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66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標題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rtlCol="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 rtlCol="0"/>
          <a:lstStyle/>
          <a:p>
            <a:pPr lvl="0" rtl="0"/>
            <a:r>
              <a:rPr lang="zh-TW" altLang="en-US"/>
              <a:t>按一下以編輯母片文字樣式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文字預留位置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rtlCol="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預留位置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 rtlCol="0"/>
          <a:lstStyle/>
          <a:p>
            <a:pPr lvl="0" rtl="0"/>
            <a:r>
              <a:rPr lang="zh-TW" altLang="en-US"/>
              <a:t>按一下以編輯母片文字樣式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xmlns="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0166BAE-2749-48CF-A2DD-C010F9F8CC67}" type="datetime1">
              <a:rPr lang="zh-TW" altLang="en-US" smtClean="0"/>
              <a:t>2022/8/15</a:t>
            </a:fld>
            <a:endParaRPr lang="en-US" dirty="0"/>
          </a:p>
        </p:txBody>
      </p:sp>
      <p:sp>
        <p:nvSpPr>
          <p:cNvPr id="11" name="頁尾版面配置區 10">
            <a:extLst>
              <a:ext uri="{FF2B5EF4-FFF2-40B4-BE49-F238E27FC236}">
                <a16:creationId xmlns:a16="http://schemas.microsoft.com/office/drawing/2014/main" xmlns="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2" name="投影片編號預留位置 11">
            <a:extLst>
              <a:ext uri="{FF2B5EF4-FFF2-40B4-BE49-F238E27FC236}">
                <a16:creationId xmlns:a16="http://schemas.microsoft.com/office/drawing/2014/main" xmlns="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194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6" name="日期版面配置區 5">
            <a:extLst>
              <a:ext uri="{FF2B5EF4-FFF2-40B4-BE49-F238E27FC236}">
                <a16:creationId xmlns:a16="http://schemas.microsoft.com/office/drawing/2014/main" xmlns="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2EB3E87-0960-43A6-B33B-AB6B15A82628}" type="datetime1">
              <a:rPr lang="zh-TW" altLang="en-US" smtClean="0"/>
              <a:t>2022/8/15</a:t>
            </a:fld>
            <a:endParaRPr lang="en-US" dirty="0"/>
          </a:p>
        </p:txBody>
      </p:sp>
      <p:sp>
        <p:nvSpPr>
          <p:cNvPr id="7" name="頁尾版面配置區 6">
            <a:extLst>
              <a:ext uri="{FF2B5EF4-FFF2-40B4-BE49-F238E27FC236}">
                <a16:creationId xmlns:a16="http://schemas.microsoft.com/office/drawing/2014/main" xmlns="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8" name="投影片編號預留位置 7">
            <a:extLst>
              <a:ext uri="{FF2B5EF4-FFF2-40B4-BE49-F238E27FC236}">
                <a16:creationId xmlns:a16="http://schemas.microsoft.com/office/drawing/2014/main" xmlns="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860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>
            <a:extLst>
              <a:ext uri="{FF2B5EF4-FFF2-40B4-BE49-F238E27FC236}">
                <a16:creationId xmlns:a16="http://schemas.microsoft.com/office/drawing/2014/main" xmlns="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xmlns="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A92F8F0-693D-4EF4-BEF5-7FD95F4C1D80}" type="datetime1">
              <a:rPr lang="zh-TW" altLang="en-US" smtClean="0"/>
              <a:t>2022/8/15</a:t>
            </a:fld>
            <a:endParaRPr lang="en-US" dirty="0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xmlns="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投影片編號預留位置 3">
            <a:extLst>
              <a:ext uri="{FF2B5EF4-FFF2-40B4-BE49-F238E27FC236}">
                <a16:creationId xmlns:a16="http://schemas.microsoft.com/office/drawing/2014/main" xmlns="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422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>
            <a:extLst>
              <a:ext uri="{FF2B5EF4-FFF2-40B4-BE49-F238E27FC236}">
                <a16:creationId xmlns:a16="http://schemas.microsoft.com/office/drawing/2014/main" xmlns="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rtlCol="0"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 rtlCol="0"/>
          <a:lstStyle/>
          <a:p>
            <a:pPr lvl="0" rtl="0"/>
            <a:r>
              <a:rPr lang="zh-TW" altLang="en-US"/>
              <a:t>按一下以編輯母片文字樣式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 rtlCol="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fld id="{4E96419C-65CA-4A96-8C8D-1B83D1EEA06C}" type="datetime1">
              <a:rPr lang="zh-TW" altLang="en-US" smtClean="0"/>
              <a:t>2022/8/15</a:t>
            </a:fld>
            <a:endParaRPr lang="en-US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 rtlCol="0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282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>
            <a:extLst>
              <a:ext uri="{FF2B5EF4-FFF2-40B4-BE49-F238E27FC236}">
                <a16:creationId xmlns:a16="http://schemas.microsoft.com/office/drawing/2014/main" xmlns="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圖片預留位置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rtlCol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 rtlCol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fld id="{55B0D56E-A8D9-4835-9121-D0F2B7B922B1}" type="datetime1">
              <a:rPr lang="zh-TW" altLang="en-US" smtClean="0"/>
              <a:t>2022/8/15</a:t>
            </a:fld>
            <a:endParaRPr lang="en-US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 rtlCol="0"/>
          <a:lstStyle/>
          <a:p>
            <a:pPr algn="l" rtl="0"/>
            <a:endParaRPr 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267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xmlns="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zh-TW" dirty="0"/>
              <a:t>按一下以編輯母片標題樣式</a:t>
            </a:r>
            <a:endParaRPr lang="en-US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 rtl="0"/>
            <a:r>
              <a:rPr lang="zh-TW" dirty="0"/>
              <a:t>按一下以編輯母片文字樣式</a:t>
            </a:r>
          </a:p>
          <a:p>
            <a:pPr lvl="1" rtl="0"/>
            <a:r>
              <a:rPr lang="zh-TW" dirty="0"/>
              <a:t>第二層</a:t>
            </a:r>
          </a:p>
          <a:p>
            <a:pPr lvl="2" rtl="0"/>
            <a:r>
              <a:rPr lang="zh-TW" dirty="0"/>
              <a:t>第三層</a:t>
            </a:r>
          </a:p>
          <a:p>
            <a:pPr lvl="3" rtl="0"/>
            <a:r>
              <a:rPr lang="zh-TW" dirty="0"/>
              <a:t>第四層</a:t>
            </a:r>
          </a:p>
          <a:p>
            <a:pPr lvl="4" rtl="0"/>
            <a:r>
              <a:rPr lang="zh-TW" dirty="0"/>
              <a:t>第五層</a:t>
            </a:r>
            <a:endParaRPr 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86D72111-2BF8-49E3-AA06-55BC47AB46EA}" type="datetime1">
              <a:rPr lang="zh-TW" altLang="en-US" smtClean="0"/>
              <a:t>2022/8/15</a:t>
            </a:fld>
            <a:endParaRPr 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直線接點​​(S) 9">
            <a:extLst>
              <a:ext uri="{FF2B5EF4-FFF2-40B4-BE49-F238E27FC236}">
                <a16:creationId xmlns:a16="http://schemas.microsoft.com/office/drawing/2014/main" xmlns="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4982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47" r:id="rId3"/>
    <p:sldLayoutId id="2147483743" r:id="rId4"/>
    <p:sldLayoutId id="2147483738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700" i="0" kern="1200" spc="-50" baseline="0">
          <a:solidFill>
            <a:schemeClr val="tx1">
              <a:lumMod val="75000"/>
              <a:lumOff val="25000"/>
            </a:schemeClr>
          </a:solidFill>
          <a:latin typeface="MingLiu" panose="02020509000000000000" pitchFamily="49" charset="-120"/>
          <a:ea typeface="MingLiu" panose="02020509000000000000" pitchFamily="49" charset="-120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900" kern="1200">
          <a:solidFill>
            <a:schemeClr val="tx1">
              <a:lumMod val="75000"/>
              <a:lumOff val="25000"/>
            </a:schemeClr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700" kern="1200">
          <a:solidFill>
            <a:schemeClr val="tx1">
              <a:lumMod val="75000"/>
              <a:lumOff val="25000"/>
            </a:schemeClr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yhs.net/fyzd/38472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矩形 21">
            <a:extLst>
              <a:ext uri="{FF2B5EF4-FFF2-40B4-BE49-F238E27FC236}">
                <a16:creationId xmlns:a16="http://schemas.microsoft.com/office/drawing/2014/main" xmlns="" id="{A9286AD2-18A9-4868-A4E3-7A2097A2081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1"/>
            <a:ext cx="12192001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xmlns="" id="{78FD68DA-43BA-4508-8DE2-BA9BB7B2FA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89754" y="639097"/>
            <a:ext cx="6253317" cy="3686015"/>
          </a:xfrm>
        </p:spPr>
        <p:txBody>
          <a:bodyPr rtlCol="0">
            <a:normAutofit/>
          </a:bodyPr>
          <a:lstStyle/>
          <a:p>
            <a:r>
              <a:rPr lang="zh-TW" altLang="en-US" dirty="0"/>
              <a:t>引人歸</a:t>
            </a:r>
            <a:r>
              <a:rPr lang="zh-TW" altLang="en-US" dirty="0" smtClean="0"/>
              <a:t>主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各</a:t>
            </a:r>
            <a:r>
              <a:rPr lang="zh-TW" altLang="en-US" dirty="0"/>
              <a:t>盡其職</a:t>
            </a:r>
            <a:endParaRPr lang="zh-TW" sz="8000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A8E9CFF2-3777-4FF4-A759-8491175B0B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89753" y="4672739"/>
            <a:ext cx="6269347" cy="1265838"/>
          </a:xfrm>
        </p:spPr>
        <p:txBody>
          <a:bodyPr rtlCol="0">
            <a:normAutofit/>
          </a:bodyPr>
          <a:lstStyle/>
          <a:p>
            <a:pPr marL="2718435" marR="2779395" indent="-2720340">
              <a:lnSpc>
                <a:spcPct val="103000"/>
              </a:lnSpc>
              <a:spcAft>
                <a:spcPts val="25"/>
              </a:spcAft>
            </a:pPr>
            <a:r>
              <a:rPr lang="en-US" altLang="zh-TW" sz="2400" b="1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微軟正黑體" panose="020B0604030504040204" pitchFamily="34" charset="-120"/>
                <a:sym typeface="Wingdings" panose="05000000000000000000" pitchFamily="2" charset="2"/>
              </a:rPr>
              <a:t></a:t>
            </a:r>
            <a:r>
              <a:rPr lang="zh-TW" altLang="zh-TW" sz="2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微軟正黑體" panose="020B0604030504040204" pitchFamily="34" charset="-120"/>
              </a:rPr>
              <a:t>認識自己各盡其職</a:t>
            </a:r>
            <a:r>
              <a:rPr lang="en-US" altLang="zh-TW" sz="2000" b="1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微軟正黑體" panose="020B0604030504040204" pitchFamily="34" charset="-120"/>
                <a:sym typeface="Wingdings" panose="05000000000000000000" pitchFamily="2" charset="2"/>
              </a:rPr>
              <a:t></a:t>
            </a:r>
          </a:p>
          <a:p>
            <a:pPr marL="2718435" marR="2779395" indent="-2720340">
              <a:lnSpc>
                <a:spcPct val="103000"/>
              </a:lnSpc>
              <a:spcAft>
                <a:spcPts val="25"/>
              </a:spcAft>
            </a:pPr>
            <a:r>
              <a:rPr lang="en-US" altLang="zh-TW" sz="1200" b="1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微軟正黑體" panose="020B0604030504040204" pitchFamily="34" charset="-120"/>
                <a:sym typeface="Wingdings" panose="05000000000000000000" pitchFamily="2" charset="2"/>
              </a:rPr>
              <a:t></a:t>
            </a:r>
            <a:r>
              <a:rPr lang="zh-TW" altLang="zh-TW" sz="12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以士師記樹木立王的比喻來講</a:t>
            </a:r>
            <a:r>
              <a:rPr lang="en-US" altLang="zh-TW" sz="12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(</a:t>
            </a:r>
            <a:r>
              <a:rPr lang="zh-TW" altLang="zh-TW" sz="12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士</a:t>
            </a:r>
            <a:r>
              <a:rPr lang="en-US" altLang="zh-TW" sz="12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9:7-15)</a:t>
            </a:r>
            <a:endParaRPr lang="zh-TW" altLang="zh-TW" sz="1200" b="1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rtl="0"/>
            <a:endParaRPr lang="zh-TW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5" name="圖片 4" descr="含有建築物、坐下、板凳、側面的圖片&#10;&#10;自動產生的描述">
            <a:extLst>
              <a:ext uri="{FF2B5EF4-FFF2-40B4-BE49-F238E27FC236}">
                <a16:creationId xmlns:a16="http://schemas.microsoft.com/office/drawing/2014/main" xmlns="" id="{282CF6DD-7FE8-4063-9551-1B7BBCE92AB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1"/>
            <a:ext cx="4635315" cy="6857999"/>
          </a:xfrm>
          <a:prstGeom prst="rect">
            <a:avLst/>
          </a:prstGeom>
        </p:spPr>
      </p:pic>
      <p:cxnSp>
        <p:nvCxnSpPr>
          <p:cNvPr id="24" name="直線接點​​(S) 23">
            <a:extLst>
              <a:ext uri="{FF2B5EF4-FFF2-40B4-BE49-F238E27FC236}">
                <a16:creationId xmlns:a16="http://schemas.microsoft.com/office/drawing/2014/main" xmlns="" id="{E7A7CD63-7EC3-44F3-95D0-595C4019FF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5427754" y="4498925"/>
            <a:ext cx="5636107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37378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C49D6E7-FEDA-24F7-DCAC-A7B9C553E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6741" y="263529"/>
            <a:ext cx="10058400" cy="1450757"/>
          </a:xfrm>
        </p:spPr>
        <p:txBody>
          <a:bodyPr/>
          <a:lstStyle/>
          <a:p>
            <a:r>
              <a:rPr kumimoji="0" lang="zh-TW" altLang="zh-TW" sz="4800" b="1" i="0" u="none" strike="noStrike" kern="100" cap="none" spc="-5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ngLiu" panose="02020509000000000000" pitchFamily="49" charset="-120"/>
                <a:ea typeface="微軟正黑體" panose="020B0604030504040204" pitchFamily="34" charset="-120"/>
                <a:cs typeface="微軟正黑體" panose="020B0604030504040204" pitchFamily="34" charset="-120"/>
              </a:rPr>
              <a:t>引人歸主各盡其職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E055F951-68E2-3D3C-791A-256931ABF3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3000" b="1" dirty="0">
                <a:solidFill>
                  <a:srgbClr val="333333"/>
                </a:solidFill>
                <a:effectLst/>
                <a:ea typeface="Microsoft YaHei" panose="020B0503020204020204" pitchFamily="34" charset="-122"/>
                <a:cs typeface="Times New Roman" panose="02020603050405020304" pitchFamily="18" charset="0"/>
              </a:rPr>
              <a:t>三種辦法</a:t>
            </a:r>
            <a:r>
              <a:rPr lang="zh-TW" altLang="en-US" sz="3000" b="1" dirty="0" smtClean="0">
                <a:solidFill>
                  <a:srgbClr val="333333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：</a:t>
            </a:r>
            <a:endParaRPr lang="en-US" altLang="zh-TW" sz="3000" b="1" dirty="0" smtClean="0">
              <a:solidFill>
                <a:srgbClr val="333333"/>
              </a:solidFill>
              <a:effectLst/>
              <a:latin typeface="PMingLiU" panose="02020500000000000000" pitchFamily="18" charset="-12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en-US" altLang="zh-TW" sz="3000" b="1" dirty="0" smtClean="0">
                <a:solidFill>
                  <a:srgbClr val="333333"/>
                </a:solidFill>
                <a:effectLst/>
                <a:latin typeface="STZhongsong" panose="02010600040101010101" pitchFamily="2" charset="-122"/>
                <a:ea typeface="新細明體" panose="02020500000000000000" pitchFamily="18" charset="-120"/>
                <a:cs typeface="新細明體" panose="02020500000000000000" pitchFamily="18" charset="-120"/>
              </a:rPr>
              <a:t>1</a:t>
            </a:r>
            <a:r>
              <a:rPr lang="en-US" altLang="zh-TW" sz="3000" b="1" dirty="0">
                <a:solidFill>
                  <a:srgbClr val="333333"/>
                </a:solidFill>
                <a:effectLst/>
                <a:latin typeface="STZhongsong" panose="02010600040101010101" pitchFamily="2" charset="-122"/>
                <a:ea typeface="新細明體" panose="02020500000000000000" pitchFamily="18" charset="-120"/>
                <a:cs typeface="新細明體" panose="02020500000000000000" pitchFamily="18" charset="-120"/>
              </a:rPr>
              <a:t>. </a:t>
            </a:r>
            <a:r>
              <a:rPr lang="zh-TW" altLang="zh-TW" sz="3000" b="1" dirty="0">
                <a:solidFill>
                  <a:srgbClr val="333333"/>
                </a:solidFill>
                <a:effectLst/>
                <a:latin typeface="新細明體" panose="02020500000000000000" pitchFamily="18" charset="-120"/>
                <a:ea typeface="STZhongsong" panose="02010600040101010101" pitchFamily="2" charset="-122"/>
                <a:cs typeface="新細明體" panose="02020500000000000000" pitchFamily="18" charset="-120"/>
              </a:rPr>
              <a:t>要常常見證</a:t>
            </a:r>
            <a:r>
              <a:rPr lang="en-US" altLang="zh-TW" sz="3000" b="1" dirty="0">
                <a:solidFill>
                  <a:srgbClr val="333333"/>
                </a:solidFill>
                <a:effectLst/>
                <a:latin typeface="新細明體" panose="02020500000000000000" pitchFamily="18" charset="-120"/>
                <a:ea typeface="STZhongsong" panose="02010600040101010101" pitchFamily="2" charset="-122"/>
                <a:cs typeface="新細明體" panose="02020500000000000000" pitchFamily="18" charset="-120"/>
              </a:rPr>
              <a:t>(</a:t>
            </a:r>
            <a:r>
              <a:rPr lang="zh-TW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羅十</a:t>
            </a:r>
            <a:r>
              <a:rPr lang="en-US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14-17</a:t>
            </a:r>
            <a:r>
              <a:rPr lang="zh-TW" altLang="en-US" sz="3000" b="1" dirty="0">
                <a:solidFill>
                  <a:srgbClr val="333333"/>
                </a:solidFill>
                <a:latin typeface="Poiret One" panose="00000500000000000000" pitchFamily="2" charset="0"/>
                <a:ea typeface="新細明體" panose="02020500000000000000" pitchFamily="18" charset="-120"/>
                <a:cs typeface="Times New Roman" panose="02020603050405020304" pitchFamily="18" charset="0"/>
              </a:rPr>
              <a:t>；</a:t>
            </a:r>
            <a:r>
              <a:rPr lang="zh-TW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林後九</a:t>
            </a:r>
            <a:r>
              <a:rPr lang="en-US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6</a:t>
            </a:r>
            <a:r>
              <a:rPr lang="zh-TW" altLang="en-US" sz="3000" b="1" dirty="0">
                <a:solidFill>
                  <a:srgbClr val="333333"/>
                </a:solidFill>
                <a:latin typeface="Poiret One" panose="00000500000000000000" pitchFamily="2" charset="0"/>
                <a:ea typeface="新細明體" panose="02020500000000000000" pitchFamily="18" charset="-120"/>
                <a:cs typeface="Times New Roman" panose="02020603050405020304" pitchFamily="18" charset="0"/>
              </a:rPr>
              <a:t>；</a:t>
            </a:r>
            <a:r>
              <a:rPr lang="zh-TW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詩一二六</a:t>
            </a:r>
            <a:r>
              <a:rPr lang="en-US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5-6</a:t>
            </a:r>
            <a:r>
              <a:rPr lang="en-US" altLang="zh-TW" sz="3000" b="1" dirty="0">
                <a:solidFill>
                  <a:srgbClr val="333333"/>
                </a:solidFill>
                <a:latin typeface="新細明體" panose="02020500000000000000" pitchFamily="18" charset="-120"/>
                <a:ea typeface="STZhongsong" panose="02010600040101010101" pitchFamily="2" charset="-122"/>
                <a:cs typeface="新細明體" panose="02020500000000000000" pitchFamily="18" charset="-120"/>
              </a:rPr>
              <a:t>)</a:t>
            </a:r>
          </a:p>
          <a:p>
            <a:r>
              <a:rPr lang="en-US" altLang="zh-TW" sz="3000" b="1" dirty="0" smtClean="0">
                <a:solidFill>
                  <a:srgbClr val="333333"/>
                </a:solidFill>
                <a:latin typeface="新細明體" panose="02020500000000000000" pitchFamily="18" charset="-120"/>
                <a:ea typeface="STZhongsong" panose="02010600040101010101" pitchFamily="2" charset="-122"/>
                <a:cs typeface="新細明體" panose="02020500000000000000" pitchFamily="18" charset="-120"/>
              </a:rPr>
              <a:t>2</a:t>
            </a:r>
            <a:r>
              <a:rPr lang="en-US" altLang="zh-TW" sz="3000" b="1" dirty="0">
                <a:solidFill>
                  <a:srgbClr val="333333"/>
                </a:solidFill>
                <a:latin typeface="新細明體" panose="02020500000000000000" pitchFamily="18" charset="-120"/>
                <a:ea typeface="STZhongsong" panose="02010600040101010101" pitchFamily="2" charset="-122"/>
                <a:cs typeface="新細明體" panose="02020500000000000000" pitchFamily="18" charset="-120"/>
              </a:rPr>
              <a:t>.</a:t>
            </a:r>
            <a:r>
              <a:rPr lang="zh-TW" altLang="en-US" sz="3000" b="1" dirty="0">
                <a:solidFill>
                  <a:srgbClr val="333333"/>
                </a:solidFill>
                <a:latin typeface="新細明體" panose="02020500000000000000" pitchFamily="18" charset="-120"/>
                <a:ea typeface="STZhongsong" panose="02010600040101010101" pitchFamily="2" charset="-122"/>
                <a:cs typeface="新細明體" panose="02020500000000000000" pitchFamily="18" charset="-120"/>
              </a:rPr>
              <a:t> </a:t>
            </a:r>
            <a:r>
              <a:rPr lang="zh-TW" altLang="zh-TW" sz="3000" b="1" dirty="0">
                <a:solidFill>
                  <a:srgbClr val="333333"/>
                </a:solidFill>
                <a:effectLst/>
                <a:ea typeface="STZhongsong" panose="02010600040101010101" pitchFamily="2" charset="-122"/>
                <a:cs typeface="Times New Roman" panose="02020603050405020304" pitchFamily="18" charset="0"/>
              </a:rPr>
              <a:t>當時時發光</a:t>
            </a:r>
            <a:r>
              <a:rPr lang="en-US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3000" b="1" dirty="0">
                <a:solidFill>
                  <a:srgbClr val="333333"/>
                </a:solidFill>
                <a:effectLst/>
                <a:ea typeface="STZhongsong" panose="02010600040101010101" pitchFamily="2" charset="-122"/>
                <a:cs typeface="Times New Roman" panose="02020603050405020304" pitchFamily="18" charset="0"/>
              </a:rPr>
              <a:t>(</a:t>
            </a:r>
            <a:r>
              <a:rPr lang="zh-TW" altLang="zh-TW" sz="3000" b="1" dirty="0">
                <a:solidFill>
                  <a:srgbClr val="333333"/>
                </a:solidFill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太五</a:t>
            </a:r>
            <a:r>
              <a:rPr lang="en-US" altLang="zh-TW" sz="3000" b="1" dirty="0">
                <a:solidFill>
                  <a:srgbClr val="333333"/>
                </a:solidFill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14-16</a:t>
            </a:r>
            <a:r>
              <a:rPr lang="zh-TW" altLang="en-US" sz="3000" b="1" dirty="0">
                <a:solidFill>
                  <a:srgbClr val="333333"/>
                </a:solidFill>
                <a:latin typeface="Poiret One" panose="00000500000000000000" pitchFamily="2" charset="0"/>
                <a:ea typeface="新細明體" panose="02020500000000000000" pitchFamily="18" charset="-120"/>
                <a:cs typeface="Times New Roman" panose="02020603050405020304" pitchFamily="18" charset="0"/>
              </a:rPr>
              <a:t>；</a:t>
            </a:r>
            <a:r>
              <a:rPr lang="zh-TW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彼前三</a:t>
            </a:r>
            <a:r>
              <a:rPr lang="en-US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1-2</a:t>
            </a:r>
            <a:r>
              <a:rPr lang="en-US" altLang="zh-TW" sz="3000" b="1" dirty="0">
                <a:solidFill>
                  <a:srgbClr val="333333"/>
                </a:solidFill>
                <a:effectLst/>
                <a:ea typeface="STZhongsong" panose="02010600040101010101" pitchFamily="2" charset="-122"/>
                <a:cs typeface="Times New Roman" panose="02020603050405020304" pitchFamily="18" charset="0"/>
              </a:rPr>
              <a:t>)</a:t>
            </a:r>
          </a:p>
          <a:p>
            <a:r>
              <a:rPr lang="en-US" altLang="zh-TW" sz="3000" b="1" dirty="0" smtClean="0">
                <a:solidFill>
                  <a:srgbClr val="333333"/>
                </a:solidFill>
                <a:effectLst/>
                <a:latin typeface="STZhongsong" panose="02010600040101010101" pitchFamily="2" charset="-122"/>
                <a:cs typeface="Times New Roman" panose="02020603050405020304" pitchFamily="18" charset="0"/>
              </a:rPr>
              <a:t>3</a:t>
            </a:r>
            <a:r>
              <a:rPr lang="en-US" altLang="zh-TW" sz="3000" b="1" dirty="0">
                <a:solidFill>
                  <a:srgbClr val="333333"/>
                </a:solidFill>
                <a:effectLst/>
                <a:latin typeface="STZhongsong" panose="02010600040101010101" pitchFamily="2" charset="-122"/>
                <a:cs typeface="Times New Roman" panose="02020603050405020304" pitchFamily="18" charset="0"/>
              </a:rPr>
              <a:t>. </a:t>
            </a:r>
            <a:r>
              <a:rPr lang="zh-TW" altLang="zh-TW" sz="3000" b="1" dirty="0">
                <a:solidFill>
                  <a:srgbClr val="333333"/>
                </a:solidFill>
                <a:effectLst/>
                <a:ea typeface="STZhongsong" panose="02010600040101010101" pitchFamily="2" charset="-122"/>
                <a:cs typeface="Times New Roman" panose="02020603050405020304" pitchFamily="18" charset="0"/>
              </a:rPr>
              <a:t>需不斷代禱</a:t>
            </a:r>
            <a:r>
              <a:rPr lang="en-US" altLang="zh-TW" sz="3000" b="1" dirty="0">
                <a:solidFill>
                  <a:srgbClr val="333333"/>
                </a:solidFill>
                <a:effectLst/>
                <a:ea typeface="STZhongsong" panose="02010600040101010101" pitchFamily="2" charset="-122"/>
                <a:cs typeface="Times New Roman" panose="02020603050405020304" pitchFamily="18" charset="0"/>
              </a:rPr>
              <a:t>(</a:t>
            </a:r>
            <a:r>
              <a:rPr lang="zh-TW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林後四</a:t>
            </a:r>
            <a:r>
              <a:rPr lang="en-US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4</a:t>
            </a:r>
            <a:r>
              <a:rPr lang="zh-TW" altLang="en-US" sz="3000" b="1" dirty="0">
                <a:solidFill>
                  <a:srgbClr val="333333"/>
                </a:solidFill>
                <a:effectLst/>
                <a:latin typeface="Poiret One" panose="00000500000000000000" pitchFamily="2" charset="0"/>
                <a:ea typeface="新細明體" panose="02020500000000000000" pitchFamily="18" charset="-120"/>
                <a:cs typeface="Times New Roman" panose="02020603050405020304" pitchFamily="18" charset="0"/>
              </a:rPr>
              <a:t>；</a:t>
            </a:r>
            <a:r>
              <a:rPr lang="zh-TW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箴二十一</a:t>
            </a:r>
            <a:r>
              <a:rPr lang="en-US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1</a:t>
            </a:r>
            <a:r>
              <a:rPr lang="zh-TW" altLang="en-US" sz="3000" b="1" dirty="0">
                <a:solidFill>
                  <a:srgbClr val="333333"/>
                </a:solidFill>
                <a:effectLst/>
                <a:latin typeface="Poiret One" panose="00000500000000000000" pitchFamily="2" charset="0"/>
                <a:ea typeface="新細明體" panose="02020500000000000000" pitchFamily="18" charset="-120"/>
                <a:cs typeface="Times New Roman" panose="02020603050405020304" pitchFamily="18" charset="0"/>
              </a:rPr>
              <a:t>；</a:t>
            </a:r>
            <a:r>
              <a:rPr lang="zh-TW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提前二</a:t>
            </a:r>
            <a:r>
              <a:rPr lang="en-US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1-3</a:t>
            </a:r>
            <a:r>
              <a:rPr lang="en-US" altLang="zh-TW" sz="3000" b="1" dirty="0">
                <a:solidFill>
                  <a:srgbClr val="333333"/>
                </a:solidFill>
                <a:effectLst/>
                <a:ea typeface="STZhongsong" panose="02010600040101010101" pitchFamily="2" charset="-122"/>
                <a:cs typeface="Times New Roman" panose="02020603050405020304" pitchFamily="18" charset="0"/>
              </a:rPr>
              <a:t>)</a:t>
            </a:r>
            <a:r>
              <a:rPr lang="zh-TW" altLang="en-US" sz="3000" b="1" dirty="0">
                <a:solidFill>
                  <a:srgbClr val="333333"/>
                </a:solidFill>
                <a:latin typeface="Poiret One" panose="00000500000000000000" pitchFamily="2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endParaRPr lang="en-US" altLang="zh-TW" sz="3000" b="1" dirty="0">
              <a:solidFill>
                <a:srgbClr val="333333"/>
              </a:solidFill>
              <a:latin typeface="Poiret One" panose="00000500000000000000" pitchFamily="2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zh-TW" altLang="en-US" sz="3000" b="1" dirty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</a:t>
            </a:r>
            <a:endParaRPr lang="zh-TW" altLang="en-US" sz="3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7C6CFF8F-A995-6A0C-A706-1B3E799B4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55B7815-05FA-48A0-B9F7-1E04C4F2927A}" type="datetime1">
              <a:rPr lang="zh-TW" altLang="en-US" smtClean="0"/>
              <a:t>2022/8/15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80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C49D6E7-FEDA-24F7-DCAC-A7B9C553E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6741" y="263529"/>
            <a:ext cx="10058400" cy="1450757"/>
          </a:xfrm>
        </p:spPr>
        <p:txBody>
          <a:bodyPr/>
          <a:lstStyle/>
          <a:p>
            <a:r>
              <a:rPr kumimoji="0" lang="zh-TW" altLang="zh-TW" sz="4800" b="1" i="0" u="none" strike="noStrike" kern="100" cap="none" spc="-5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ngLiu" panose="02020509000000000000" pitchFamily="49" charset="-120"/>
                <a:ea typeface="微軟正黑體" panose="020B0604030504040204" pitchFamily="34" charset="-120"/>
                <a:cs typeface="微軟正黑體" panose="020B0604030504040204" pitchFamily="34" charset="-120"/>
              </a:rPr>
              <a:t>引人歸主各盡其職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E055F951-68E2-3D3C-791A-256931ABF3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000" b="1" dirty="0" smtClean="0">
                <a:solidFill>
                  <a:srgbClr val="333333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小結</a:t>
            </a:r>
            <a:endParaRPr lang="en-US" altLang="zh-TW" sz="3000" b="1" dirty="0">
              <a:solidFill>
                <a:srgbClr val="333333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r>
              <a:rPr lang="zh-TW" altLang="en-US" sz="3000" dirty="0">
                <a:effectLst/>
                <a:ea typeface="STZhongsong" panose="02010600040101010101" pitchFamily="2" charset="-122"/>
                <a:cs typeface="Times New Roman" panose="02020603050405020304" pitchFamily="18" charset="0"/>
                <a:sym typeface="Wingdings" panose="05000000000000000000" pitchFamily="2" charset="2"/>
              </a:rPr>
              <a:t></a:t>
            </a:r>
            <a:r>
              <a:rPr lang="zh-TW" altLang="zh-TW" sz="3000" dirty="0">
                <a:effectLst/>
                <a:ea typeface="STZhongsong" panose="02010600040101010101" pitchFamily="2" charset="-122"/>
                <a:cs typeface="Times New Roman" panose="02020603050405020304" pitchFamily="18" charset="0"/>
              </a:rPr>
              <a:t>例證</a:t>
            </a:r>
            <a:r>
              <a:rPr lang="en-US" altLang="zh-TW" sz="3000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新細明體" panose="02020500000000000000" pitchFamily="18" charset="-120"/>
                <a:cs typeface="新細明體" panose="02020500000000000000" pitchFamily="18" charset="-120"/>
                <a:sym typeface="Wingdings" panose="05000000000000000000" pitchFamily="2" charset="2"/>
              </a:rPr>
              <a:t></a:t>
            </a:r>
            <a:r>
              <a:rPr lang="zh-TW" altLang="zh-TW" sz="3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新細明體" panose="02020500000000000000" pitchFamily="18" charset="-120"/>
              </a:rPr>
              <a:t>無名傳道者工作的重要</a:t>
            </a:r>
            <a:r>
              <a:rPr lang="zh-TW" altLang="en-US" sz="3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新細明體" panose="02020500000000000000" pitchFamily="18" charset="-120"/>
                <a:sym typeface="Wingdings" panose="05000000000000000000" pitchFamily="2" charset="2"/>
              </a:rPr>
              <a:t></a:t>
            </a:r>
            <a:r>
              <a:rPr lang="zh-TW" altLang="zh-TW" sz="3000" b="1" dirty="0">
                <a:solidFill>
                  <a:srgbClr val="333333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「</a:t>
            </a:r>
            <a:r>
              <a:rPr lang="zh-TW" altLang="zh-TW" sz="3000" b="1" dirty="0">
                <a:solidFill>
                  <a:srgbClr val="333333"/>
                </a:solidFill>
                <a:effectLst/>
                <a:ea typeface="Microsoft YaHei" panose="020B0503020204020204" pitchFamily="34" charset="-122"/>
                <a:cs typeface="新細明體" panose="02020500000000000000" pitchFamily="18" charset="-120"/>
              </a:rPr>
              <a:t>主與他們同在</a:t>
            </a:r>
            <a:r>
              <a:rPr lang="zh-TW" altLang="zh-TW" sz="3000" b="1" dirty="0">
                <a:solidFill>
                  <a:srgbClr val="333333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」</a:t>
            </a:r>
            <a:r>
              <a:rPr lang="zh-TW" altLang="en-US" sz="3000" b="1" dirty="0">
                <a:solidFill>
                  <a:srgbClr val="333333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是關鍵</a:t>
            </a:r>
            <a:r>
              <a:rPr lang="zh-TW" altLang="en-US" sz="3000" b="1" dirty="0">
                <a:solidFill>
                  <a:srgbClr val="333333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  <a:sym typeface="Wingdings" panose="05000000000000000000" pitchFamily="2" charset="2"/>
              </a:rPr>
              <a:t></a:t>
            </a:r>
            <a:r>
              <a:rPr lang="zh-TW" altLang="zh-TW" sz="3000" b="1" dirty="0">
                <a:solidFill>
                  <a:srgbClr val="333333"/>
                </a:solidFill>
                <a:effectLst/>
                <a:ea typeface="Microsoft YaHei" panose="020B0503020204020204" pitchFamily="34" charset="-122"/>
                <a:cs typeface="Arial" panose="020B0604020202020204" pitchFamily="34" charset="0"/>
              </a:rPr>
              <a:t>聖靈的親自同工</a:t>
            </a:r>
            <a:r>
              <a:rPr lang="en-US" altLang="zh-TW" sz="3000" b="1" dirty="0">
                <a:solidFill>
                  <a:srgbClr val="333333"/>
                </a:solidFill>
                <a:effectLst/>
                <a:ea typeface="Microsoft YaHei" panose="020B0503020204020204" pitchFamily="34" charset="-122"/>
                <a:cs typeface="Arial" panose="020B0604020202020204" pitchFamily="34" charset="0"/>
              </a:rPr>
              <a:t>(</a:t>
            </a:r>
            <a:r>
              <a:rPr lang="zh-TW" altLang="zh-TW" sz="3000" dirty="0">
                <a:solidFill>
                  <a:srgbClr val="333333"/>
                </a:solidFill>
                <a:effectLst/>
                <a:ea typeface="STZhongsong" panose="02010600040101010101" pitchFamily="2" charset="-122"/>
                <a:cs typeface="Arial" panose="020B0604020202020204" pitchFamily="34" charset="0"/>
              </a:rPr>
              <a:t>聖靈使他們大得能力</a:t>
            </a:r>
            <a:r>
              <a:rPr lang="zh-TW" altLang="en-US" sz="3000" dirty="0">
                <a:solidFill>
                  <a:srgbClr val="333333"/>
                </a:solidFill>
                <a:effectLst/>
                <a:latin typeface="Poiret One" panose="00000500000000000000" pitchFamily="2" charset="0"/>
                <a:ea typeface="STZhongsong" panose="02010600040101010101" pitchFamily="2" charset="-122"/>
                <a:cs typeface="Arial" panose="020B0604020202020204" pitchFamily="34" charset="0"/>
              </a:rPr>
              <a:t>；</a:t>
            </a:r>
            <a:r>
              <a:rPr lang="zh-TW" altLang="zh-TW" sz="3000" b="1" dirty="0">
                <a:solidFill>
                  <a:srgbClr val="333333"/>
                </a:solidFill>
                <a:effectLst/>
                <a:latin typeface="+mn-ea"/>
                <a:ea typeface="+mn-ea"/>
                <a:cs typeface="Arial" panose="020B0604020202020204" pitchFamily="34" charset="0"/>
              </a:rPr>
              <a:t>聖靈賜他們智慧和能力</a:t>
            </a:r>
            <a:r>
              <a:rPr lang="zh-TW" altLang="en-US" sz="3000" dirty="0">
                <a:solidFill>
                  <a:srgbClr val="333333"/>
                </a:solidFill>
                <a:effectLst/>
                <a:latin typeface="Poiret One" panose="00000500000000000000" pitchFamily="2" charset="0"/>
                <a:ea typeface="STZhongsong" panose="02010600040101010101" pitchFamily="2" charset="-122"/>
                <a:cs typeface="Arial" panose="020B0604020202020204" pitchFamily="34" charset="0"/>
              </a:rPr>
              <a:t>；</a:t>
            </a:r>
            <a:r>
              <a:rPr lang="zh-TW" altLang="zh-TW" sz="3000" b="1" dirty="0">
                <a:solidFill>
                  <a:srgbClr val="333333"/>
                </a:solidFill>
                <a:effectLst/>
                <a:latin typeface="+mn-ea"/>
                <a:ea typeface="+mn-ea"/>
                <a:cs typeface="Arial" panose="020B0604020202020204" pitchFamily="34" charset="0"/>
              </a:rPr>
              <a:t>聖靈引導他們傳道途徑</a:t>
            </a:r>
            <a:r>
              <a:rPr lang="en-US" altLang="zh-TW" sz="3000" b="1" dirty="0">
                <a:solidFill>
                  <a:srgbClr val="333333"/>
                </a:solidFill>
                <a:effectLst/>
                <a:ea typeface="Microsoft YaHei" panose="020B0503020204020204" pitchFamily="34" charset="-122"/>
                <a:cs typeface="Arial" panose="020B0604020202020204" pitchFamily="34" charset="0"/>
              </a:rPr>
              <a:t>)</a:t>
            </a:r>
            <a:r>
              <a:rPr lang="zh-TW" altLang="en-US" sz="3000" b="1" dirty="0">
                <a:solidFill>
                  <a:srgbClr val="333333"/>
                </a:solidFill>
                <a:effectLst/>
                <a:ea typeface="新細明體" panose="02020500000000000000" pitchFamily="18" charset="-120"/>
                <a:cs typeface="新細明體" panose="02020500000000000000" pitchFamily="18" charset="-120"/>
                <a:sym typeface="Wingdings" panose="05000000000000000000" pitchFamily="2" charset="2"/>
              </a:rPr>
              <a:t></a:t>
            </a:r>
            <a:endParaRPr lang="en-US" altLang="zh-TW" sz="3000" b="1" dirty="0">
              <a:solidFill>
                <a:srgbClr val="333333"/>
              </a:solidFill>
              <a:effectLst/>
              <a:ea typeface="新細明體" panose="02020500000000000000" pitchFamily="18" charset="-120"/>
              <a:cs typeface="新細明體" panose="02020500000000000000" pitchFamily="18" charset="-120"/>
              <a:sym typeface="Wingdings" panose="05000000000000000000" pitchFamily="2" charset="2"/>
            </a:endParaRPr>
          </a:p>
          <a:p>
            <a:r>
              <a:rPr lang="zh-TW" altLang="zh-TW" sz="3000" b="1" dirty="0">
                <a:solidFill>
                  <a:srgbClr val="333333"/>
                </a:solidFill>
                <a:latin typeface="Poiret One" panose="00000500000000000000" pitchFamily="2" charset="0"/>
                <a:ea typeface="新細明體" panose="02020500000000000000" pitchFamily="18" charset="-120"/>
                <a:cs typeface="Arial" panose="020B0604020202020204" pitchFamily="34" charset="0"/>
                <a:sym typeface="Wingdings" panose="05000000000000000000" pitchFamily="2" charset="2"/>
              </a:rPr>
              <a:t></a:t>
            </a:r>
            <a:r>
              <a:rPr lang="zh-TW" altLang="zh-TW" sz="3000" b="1" dirty="0">
                <a:solidFill>
                  <a:srgbClr val="333333"/>
                </a:solidFill>
                <a:effectLst/>
                <a:ea typeface="Microsoft YaHei" panose="020B0503020204020204" pitchFamily="34" charset="-122"/>
                <a:cs typeface="Arial" panose="020B0604020202020204" pitchFamily="34" charset="0"/>
              </a:rPr>
              <a:t>神蹟奇事隨行</a:t>
            </a:r>
            <a:r>
              <a:rPr lang="en-US" altLang="zh-TW" sz="3000" b="1" dirty="0">
                <a:solidFill>
                  <a:srgbClr val="333333"/>
                </a:solidFill>
                <a:effectLst/>
                <a:ea typeface="Microsoft YaHei" panose="020B0503020204020204" pitchFamily="34" charset="-122"/>
                <a:cs typeface="Arial" panose="020B0604020202020204" pitchFamily="34" charset="0"/>
              </a:rPr>
              <a:t>(</a:t>
            </a:r>
            <a:r>
              <a:rPr lang="zh-TW" altLang="zh-TW" sz="3000" b="1" dirty="0">
                <a:solidFill>
                  <a:srgbClr val="333333"/>
                </a:solidFill>
                <a:effectLst/>
                <a:ea typeface="STZhongsong" panose="02010600040101010101" pitchFamily="2" charset="-122"/>
                <a:cs typeface="Arial" panose="020B0604020202020204" pitchFamily="34" charset="0"/>
              </a:rPr>
              <a:t>救使徒脫離危險</a:t>
            </a:r>
            <a:r>
              <a:rPr lang="zh-TW" altLang="en-US" sz="3000" dirty="0">
                <a:solidFill>
                  <a:srgbClr val="333333"/>
                </a:solidFill>
                <a:latin typeface="Poiret One" panose="00000500000000000000" pitchFamily="2" charset="0"/>
                <a:ea typeface="STZhongsong" panose="02010600040101010101" pitchFamily="2" charset="-122"/>
                <a:cs typeface="Arial" panose="020B0604020202020204" pitchFamily="34" charset="0"/>
              </a:rPr>
              <a:t>；</a:t>
            </a:r>
            <a:r>
              <a:rPr lang="zh-TW" altLang="zh-TW" sz="3000" b="1" dirty="0">
                <a:solidFill>
                  <a:srgbClr val="333333"/>
                </a:solidFill>
                <a:effectLst/>
                <a:ea typeface="STZhongsong" panose="02010600040101010101" pitchFamily="2" charset="-122"/>
                <a:cs typeface="Arial" panose="020B0604020202020204" pitchFamily="34" charset="0"/>
              </a:rPr>
              <a:t>救人脫離痛苦</a:t>
            </a:r>
            <a:r>
              <a:rPr lang="zh-TW" altLang="en-US" sz="3000" dirty="0">
                <a:solidFill>
                  <a:srgbClr val="333333"/>
                </a:solidFill>
                <a:latin typeface="Poiret One" panose="00000500000000000000" pitchFamily="2" charset="0"/>
                <a:ea typeface="STZhongsong" panose="02010600040101010101" pitchFamily="2" charset="-122"/>
                <a:cs typeface="Arial" panose="020B0604020202020204" pitchFamily="34" charset="0"/>
              </a:rPr>
              <a:t>；</a:t>
            </a:r>
            <a:r>
              <a:rPr lang="zh-TW" altLang="zh-TW" sz="3000" b="1" dirty="0">
                <a:solidFill>
                  <a:srgbClr val="333333"/>
                </a:solidFill>
                <a:effectLst/>
                <a:ea typeface="STZhongsong" panose="02010600040101010101" pitchFamily="2" charset="-122"/>
                <a:cs typeface="Arial" panose="020B0604020202020204" pitchFamily="34" charset="0"/>
              </a:rPr>
              <a:t>使死人復活</a:t>
            </a:r>
            <a:r>
              <a:rPr lang="zh-TW" altLang="en-US" sz="3000" dirty="0">
                <a:solidFill>
                  <a:srgbClr val="333333"/>
                </a:solidFill>
                <a:latin typeface="Poiret One" panose="00000500000000000000" pitchFamily="2" charset="0"/>
                <a:ea typeface="STZhongsong" panose="02010600040101010101" pitchFamily="2" charset="-122"/>
                <a:cs typeface="Arial" panose="020B0604020202020204" pitchFamily="34" charset="0"/>
              </a:rPr>
              <a:t>；</a:t>
            </a:r>
            <a:r>
              <a:rPr lang="zh-TW" altLang="zh-TW" sz="3000" b="1" dirty="0">
                <a:solidFill>
                  <a:srgbClr val="333333"/>
                </a:solidFill>
                <a:effectLst/>
                <a:ea typeface="STZhongsong" panose="02010600040101010101" pitchFamily="2" charset="-122"/>
                <a:cs typeface="Arial" panose="020B0604020202020204" pitchFamily="34" charset="0"/>
              </a:rPr>
              <a:t>救人脫離惡魔</a:t>
            </a:r>
            <a:r>
              <a:rPr lang="zh-TW" altLang="en-US" sz="3000" b="1" dirty="0">
                <a:solidFill>
                  <a:srgbClr val="333333"/>
                </a:solidFill>
                <a:effectLst/>
                <a:latin typeface="Poiret One" panose="00000500000000000000" pitchFamily="2" charset="0"/>
                <a:ea typeface="STZhongsong" panose="02010600040101010101" pitchFamily="2" charset="-122"/>
                <a:cs typeface="Arial" panose="020B0604020202020204" pitchFamily="34" charset="0"/>
              </a:rPr>
              <a:t>；</a:t>
            </a:r>
            <a:r>
              <a:rPr lang="zh-TW" altLang="zh-TW" sz="3000" b="1" u="sng" dirty="0">
                <a:solidFill>
                  <a:srgbClr val="333333"/>
                </a:solidFill>
                <a:effectLst/>
                <a:ea typeface="STZhongsong" panose="02010600040101010101" pitchFamily="2" charset="-122"/>
                <a:cs typeface="Arial" panose="020B0604020202020204" pitchFamily="34" charset="0"/>
              </a:rPr>
              <a:t>脫離阻擋</a:t>
            </a:r>
            <a:r>
              <a:rPr lang="en-US" altLang="zh-TW" sz="3000" b="1" dirty="0">
                <a:solidFill>
                  <a:srgbClr val="333333"/>
                </a:solidFill>
                <a:effectLst/>
                <a:ea typeface="Microsoft YaHei" panose="020B0503020204020204" pitchFamily="34" charset="-122"/>
                <a:cs typeface="Arial" panose="020B0604020202020204" pitchFamily="34" charset="0"/>
              </a:rPr>
              <a:t>)</a:t>
            </a:r>
            <a:endParaRPr lang="zh-TW" altLang="en-US" sz="3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7C6CFF8F-A995-6A0C-A706-1B3E799B4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55B7815-05FA-48A0-B9F7-1E04C4F2927A}" type="datetime1">
              <a:rPr lang="zh-TW" altLang="en-US" smtClean="0"/>
              <a:t>2022/8/15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8317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91ED607A-4BFC-A5E5-9F79-70EC6B013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zh-TW" sz="4800" b="1" i="0" u="none" strike="noStrike" kern="100" cap="none" spc="-5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ngLiu" panose="02020509000000000000" pitchFamily="49" charset="-120"/>
                <a:ea typeface="微軟正黑體" panose="020B0604030504040204" pitchFamily="34" charset="-120"/>
                <a:cs typeface="微軟正黑體" panose="020B0604030504040204" pitchFamily="34" charset="-120"/>
              </a:rPr>
              <a:t>引人歸主各盡其職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E0252A78-B023-C269-8B2E-25E9C1A14E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zh-TW" sz="3000" b="1" dirty="0">
                <a:solidFill>
                  <a:srgbClr val="333333"/>
                </a:solidFill>
                <a:effectLst/>
                <a:ea typeface="Microsoft YaHei" panose="020B0503020204020204" pitchFamily="34" charset="-122"/>
                <a:cs typeface="Arial" panose="020B0604020202020204" pitchFamily="34" charset="0"/>
              </a:rPr>
              <a:t>把握得救全備福音</a:t>
            </a:r>
            <a:r>
              <a:rPr lang="zh-TW" altLang="en-US" sz="3000" b="1" dirty="0">
                <a:solidFill>
                  <a:srgbClr val="333333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Arial" panose="020B0604020202020204" pitchFamily="34" charset="0"/>
              </a:rPr>
              <a:t>：</a:t>
            </a:r>
            <a:endParaRPr lang="en-US" altLang="zh-TW" sz="3000" b="1" dirty="0">
              <a:solidFill>
                <a:srgbClr val="333333"/>
              </a:solidFill>
              <a:effectLst/>
              <a:latin typeface="PMingLiU" panose="02020500000000000000" pitchFamily="18" charset="-120"/>
              <a:ea typeface="PMingLiU" panose="02020500000000000000" pitchFamily="18" charset="-120"/>
              <a:cs typeface="Arial" panose="020B0604020202020204" pitchFamily="34" charset="0"/>
            </a:endParaRPr>
          </a:p>
          <a:p>
            <a:r>
              <a:rPr lang="en-US" altLang="zh-TW" sz="3000" b="1" dirty="0">
                <a:solidFill>
                  <a:srgbClr val="333333"/>
                </a:solidFill>
                <a:effectLst/>
                <a:latin typeface="STZhongsong" panose="02010600040101010101" pitchFamily="2" charset="-122"/>
                <a:cs typeface="Arial" panose="020B0604020202020204" pitchFamily="34" charset="0"/>
              </a:rPr>
              <a:t>1</a:t>
            </a:r>
            <a:r>
              <a:rPr lang="zh-TW" altLang="zh-TW" sz="3000" b="1" dirty="0">
                <a:solidFill>
                  <a:srgbClr val="333333"/>
                </a:solidFill>
                <a:effectLst/>
                <a:ea typeface="STZhongsong" panose="02010600040101010101" pitchFamily="2" charset="-122"/>
                <a:cs typeface="Arial" panose="020B0604020202020204" pitchFamily="34" charset="0"/>
              </a:rPr>
              <a:t>、他們只傳主交代的真理，不摻雜自己的想像，不增刪其內容，不與世俗妥協</a:t>
            </a:r>
            <a:endParaRPr lang="en-US" altLang="zh-TW" sz="3000" b="1" dirty="0">
              <a:solidFill>
                <a:srgbClr val="333333"/>
              </a:solidFill>
              <a:effectLst/>
              <a:ea typeface="STZhongsong" panose="02010600040101010101" pitchFamily="2" charset="-122"/>
              <a:cs typeface="Arial" panose="020B0604020202020204" pitchFamily="34" charset="0"/>
            </a:endParaRPr>
          </a:p>
          <a:p>
            <a:r>
              <a:rPr lang="en-US" altLang="zh-TW" sz="3000" b="1" dirty="0">
                <a:solidFill>
                  <a:srgbClr val="333333"/>
                </a:solidFill>
                <a:effectLst/>
                <a:latin typeface="STZhongsong" panose="02010600040101010101" pitchFamily="2" charset="-122"/>
                <a:cs typeface="Arial" panose="020B0604020202020204" pitchFamily="34" charset="0"/>
              </a:rPr>
              <a:t>2</a:t>
            </a:r>
            <a:r>
              <a:rPr lang="zh-TW" altLang="zh-TW" sz="3000" b="1" dirty="0">
                <a:solidFill>
                  <a:srgbClr val="333333"/>
                </a:solidFill>
                <a:effectLst/>
                <a:ea typeface="STZhongsong" panose="02010600040101010101" pitchFamily="2" charset="-122"/>
                <a:cs typeface="Arial" panose="020B0604020202020204" pitchFamily="34" charset="0"/>
              </a:rPr>
              <a:t>、他們天天查考、研究聖經，判別真假，重新整理，依據聖經行事</a:t>
            </a:r>
            <a:endParaRPr lang="en-US" altLang="zh-TW" sz="3000" b="1" dirty="0">
              <a:solidFill>
                <a:srgbClr val="333333"/>
              </a:solidFill>
              <a:effectLst/>
              <a:ea typeface="STZhongsong" panose="02010600040101010101" pitchFamily="2" charset="-122"/>
              <a:cs typeface="Arial" panose="020B0604020202020204" pitchFamily="34" charset="0"/>
            </a:endParaRPr>
          </a:p>
          <a:p>
            <a:r>
              <a:rPr lang="en-US" altLang="zh-TW" sz="3000" b="1" u="heavy" dirty="0">
                <a:solidFill>
                  <a:srgbClr val="333333"/>
                </a:solidFill>
                <a:effectLst/>
                <a:latin typeface="STZhongsong" panose="02010600040101010101" pitchFamily="2" charset="-122"/>
                <a:cs typeface="Arial" panose="020B0604020202020204" pitchFamily="34" charset="0"/>
              </a:rPr>
              <a:t>3</a:t>
            </a:r>
            <a:r>
              <a:rPr lang="zh-TW" altLang="zh-TW" sz="3000" b="1" u="heavy" dirty="0">
                <a:solidFill>
                  <a:srgbClr val="333333"/>
                </a:solidFill>
                <a:effectLst/>
                <a:ea typeface="STZhongsong" panose="02010600040101010101" pitchFamily="2" charset="-122"/>
                <a:cs typeface="Arial" panose="020B0604020202020204" pitchFamily="34" charset="0"/>
              </a:rPr>
              <a:t>、他們每一項道理都傳，不光強調某一項真理而忽略其他真理。聖靈、浸禮、安息日、聖餐</a:t>
            </a:r>
            <a:r>
              <a:rPr lang="en-US" altLang="zh-TW" sz="3000" b="1" u="heavy" dirty="0">
                <a:solidFill>
                  <a:srgbClr val="333333"/>
                </a:solidFill>
                <a:effectLst/>
                <a:ea typeface="STZhongsong" panose="02010600040101010101" pitchFamily="2" charset="-122"/>
                <a:cs typeface="Arial" panose="020B0604020202020204" pitchFamily="34" charset="0"/>
              </a:rPr>
              <a:t>……</a:t>
            </a:r>
            <a:r>
              <a:rPr lang="zh-TW" altLang="zh-TW" sz="3000" b="1" u="heavy" dirty="0">
                <a:solidFill>
                  <a:srgbClr val="333333"/>
                </a:solidFill>
                <a:effectLst/>
                <a:ea typeface="STZhongsong" panose="02010600040101010101" pitchFamily="2" charset="-122"/>
                <a:cs typeface="Arial" panose="020B0604020202020204" pitchFamily="34" charset="0"/>
              </a:rPr>
              <a:t>等道理，不敢擅自增減，而且傳得全備</a:t>
            </a:r>
            <a:r>
              <a:rPr lang="zh-TW" altLang="zh-TW" sz="3000" b="1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新細明體" panose="02020500000000000000" pitchFamily="18" charset="-120"/>
                <a:cs typeface="Arial" panose="020B0604020202020204" pitchFamily="34" charset="0"/>
              </a:rPr>
              <a:t>。</a:t>
            </a:r>
            <a:endParaRPr lang="en-US" altLang="zh-TW" sz="3000" b="1" dirty="0">
              <a:solidFill>
                <a:srgbClr val="333333"/>
              </a:solidFill>
              <a:effectLst/>
              <a:latin typeface="Arial" panose="020B0604020202020204" pitchFamily="34" charset="0"/>
              <a:ea typeface="新細明體" panose="02020500000000000000" pitchFamily="18" charset="-120"/>
              <a:cs typeface="Arial" panose="020B0604020202020204" pitchFamily="34" charset="0"/>
            </a:endParaRPr>
          </a:p>
          <a:p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3574EC0D-B0B6-C69E-6229-BF698541B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55B7815-05FA-48A0-B9F7-1E04C4F2927A}" type="datetime1">
              <a:rPr lang="zh-TW" altLang="en-US" smtClean="0"/>
              <a:t>2022/8/15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3484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19B67A9B-27F2-755F-DEB8-F5094E5F9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zh-TW" sz="4800" b="1" i="0" u="none" strike="noStrike" kern="100" cap="none" spc="-5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ngLiu" panose="02020509000000000000" pitchFamily="49" charset="-120"/>
                <a:ea typeface="微軟正黑體" panose="020B0604030504040204" pitchFamily="34" charset="-120"/>
                <a:cs typeface="微軟正黑體" panose="020B0604030504040204" pitchFamily="34" charset="-120"/>
              </a:rPr>
              <a:t>引人歸主各盡其職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7CA3764D-3EC8-F210-77D8-8694F44DE8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zh-TW" sz="3000" b="1" dirty="0">
                <a:solidFill>
                  <a:srgbClr val="333333"/>
                </a:solidFill>
                <a:effectLst/>
                <a:ea typeface="Microsoft YaHei" panose="020B0503020204020204" pitchFamily="34" charset="-122"/>
                <a:cs typeface="Arial" panose="020B0604020202020204" pitchFamily="34" charset="0"/>
              </a:rPr>
              <a:t>愛神又愛人</a:t>
            </a:r>
            <a:endParaRPr lang="en-US" altLang="zh-TW" sz="3000" b="1" dirty="0">
              <a:solidFill>
                <a:srgbClr val="333333"/>
              </a:solidFill>
              <a:effectLst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r>
              <a:rPr lang="en-US" altLang="zh-TW" sz="3000" b="1" dirty="0">
                <a:solidFill>
                  <a:srgbClr val="333333"/>
                </a:solidFill>
                <a:effectLst/>
                <a:latin typeface="STZhongsong" panose="02010600040101010101" pitchFamily="2" charset="-122"/>
                <a:cs typeface="Arial" panose="020B0604020202020204" pitchFamily="34" charset="0"/>
              </a:rPr>
              <a:t>1</a:t>
            </a:r>
            <a:r>
              <a:rPr lang="zh-TW" altLang="zh-TW" sz="3000" b="1" dirty="0">
                <a:solidFill>
                  <a:srgbClr val="333333"/>
                </a:solidFill>
                <a:effectLst/>
                <a:ea typeface="STZhongsong" panose="02010600040101010101" pitchFamily="2" charset="-122"/>
                <a:cs typeface="Arial" panose="020B0604020202020204" pitchFamily="34" charset="0"/>
              </a:rPr>
              <a:t>、勇於為主犧牲奉獻</a:t>
            </a:r>
            <a:endParaRPr lang="en-US" altLang="zh-TW" sz="3000" b="1" dirty="0">
              <a:solidFill>
                <a:srgbClr val="333333"/>
              </a:solidFill>
              <a:effectLst/>
              <a:ea typeface="STZhongsong" panose="02010600040101010101" pitchFamily="2" charset="-122"/>
              <a:cs typeface="Arial" panose="020B0604020202020204" pitchFamily="34" charset="0"/>
            </a:endParaRPr>
          </a:p>
          <a:p>
            <a:r>
              <a:rPr lang="en-US" altLang="zh-TW" sz="3000" b="1" dirty="0">
                <a:solidFill>
                  <a:srgbClr val="333333"/>
                </a:solidFill>
                <a:effectLst/>
                <a:latin typeface="STZhongsong" panose="02010600040101010101" pitchFamily="2" charset="-122"/>
                <a:cs typeface="Arial" panose="020B0604020202020204" pitchFamily="34" charset="0"/>
              </a:rPr>
              <a:t>2</a:t>
            </a:r>
            <a:r>
              <a:rPr lang="zh-TW" altLang="zh-TW" sz="3000" b="1" dirty="0">
                <a:solidFill>
                  <a:srgbClr val="333333"/>
                </a:solidFill>
                <a:effectLst/>
                <a:ea typeface="STZhongsong" panose="02010600040101010101" pitchFamily="2" charset="-122"/>
                <a:cs typeface="Arial" panose="020B0604020202020204" pitchFamily="34" charset="0"/>
              </a:rPr>
              <a:t>、關愛同胞的靈命</a:t>
            </a:r>
            <a:endParaRPr lang="en-US" altLang="zh-TW" sz="3000" b="1" dirty="0">
              <a:solidFill>
                <a:srgbClr val="333333"/>
              </a:solidFill>
              <a:effectLst/>
              <a:ea typeface="STZhongsong" panose="02010600040101010101" pitchFamily="2" charset="-122"/>
              <a:cs typeface="Arial" panose="020B0604020202020204" pitchFamily="34" charset="0"/>
            </a:endParaRPr>
          </a:p>
          <a:p>
            <a:r>
              <a:rPr lang="en-US" altLang="zh-TW" sz="3000" b="1" dirty="0">
                <a:solidFill>
                  <a:srgbClr val="333333"/>
                </a:solidFill>
                <a:effectLst/>
                <a:latin typeface="STZhongsong" panose="02010600040101010101" pitchFamily="2" charset="-122"/>
                <a:cs typeface="Arial" panose="020B0604020202020204" pitchFamily="34" charset="0"/>
              </a:rPr>
              <a:t>3</a:t>
            </a:r>
            <a:r>
              <a:rPr lang="zh-TW" altLang="zh-TW" sz="3000" b="1" dirty="0">
                <a:solidFill>
                  <a:srgbClr val="333333"/>
                </a:solidFill>
                <a:effectLst/>
                <a:ea typeface="STZhongsong" panose="02010600040101010101" pitchFamily="2" charset="-122"/>
                <a:cs typeface="Arial" panose="020B0604020202020204" pitchFamily="34" charset="0"/>
              </a:rPr>
              <a:t>、實質的幫助、救濟</a:t>
            </a:r>
            <a:endParaRPr lang="en-US" altLang="zh-TW" sz="3000" b="1" dirty="0">
              <a:solidFill>
                <a:srgbClr val="333333"/>
              </a:solidFill>
              <a:effectLst/>
              <a:ea typeface="STZhongsong" panose="02010600040101010101" pitchFamily="2" charset="-122"/>
              <a:cs typeface="Arial" panose="020B0604020202020204" pitchFamily="34" charset="0"/>
            </a:endParaRPr>
          </a:p>
          <a:p>
            <a:r>
              <a:rPr lang="en-US" altLang="zh-TW" sz="3000" b="1" dirty="0">
                <a:solidFill>
                  <a:srgbClr val="333333"/>
                </a:solidFill>
                <a:effectLst/>
                <a:latin typeface="STZhongsong" panose="02010600040101010101" pitchFamily="2" charset="-122"/>
                <a:cs typeface="Arial" panose="020B0604020202020204" pitchFamily="34" charset="0"/>
              </a:rPr>
              <a:t>4</a:t>
            </a:r>
            <a:r>
              <a:rPr lang="zh-TW" altLang="zh-TW" sz="3000" b="1" dirty="0">
                <a:solidFill>
                  <a:srgbClr val="333333"/>
                </a:solidFill>
                <a:effectLst/>
                <a:ea typeface="STZhongsong" panose="02010600040101010101" pitchFamily="2" charset="-122"/>
                <a:cs typeface="Arial" panose="020B0604020202020204" pitchFamily="34" charset="0"/>
              </a:rPr>
              <a:t>、好行為照亮世界，引人歸主</a:t>
            </a:r>
            <a:endParaRPr lang="en-US" altLang="zh-TW" sz="3000" b="1" dirty="0">
              <a:solidFill>
                <a:srgbClr val="333333"/>
              </a:solidFill>
              <a:effectLst/>
              <a:ea typeface="STZhongsong" panose="02010600040101010101" pitchFamily="2" charset="-122"/>
              <a:cs typeface="Arial" panose="020B0604020202020204" pitchFamily="34" charset="0"/>
            </a:endParaRPr>
          </a:p>
          <a:p>
            <a:r>
              <a:rPr lang="en-US" altLang="zh-TW" sz="3000" b="1" dirty="0">
                <a:solidFill>
                  <a:srgbClr val="333333"/>
                </a:solidFill>
                <a:effectLst/>
                <a:latin typeface="STZhongsong" panose="02010600040101010101" pitchFamily="2" charset="-122"/>
                <a:cs typeface="Arial" panose="020B0604020202020204" pitchFamily="34" charset="0"/>
              </a:rPr>
              <a:t>5</a:t>
            </a:r>
            <a:r>
              <a:rPr lang="zh-TW" altLang="zh-TW" sz="3000" b="1" dirty="0">
                <a:solidFill>
                  <a:srgbClr val="333333"/>
                </a:solidFill>
                <a:effectLst/>
                <a:ea typeface="STZhongsong" panose="02010600040101010101" pitchFamily="2" charset="-122"/>
                <a:cs typeface="Arial" panose="020B0604020202020204" pitchFamily="34" charset="0"/>
              </a:rPr>
              <a:t>、積極培訓人才</a:t>
            </a:r>
            <a:endParaRPr lang="zh-TW" altLang="en-US" sz="3000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D617104D-A690-ED17-6341-B7A8131AB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55B7815-05FA-48A0-B9F7-1E04C4F2927A}" type="datetime1">
              <a:rPr lang="zh-TW" altLang="en-US" smtClean="0"/>
              <a:t>2022/8/15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933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8A78B92F-9981-1F9C-0E41-77B52FFA5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zh-TW" sz="4800" b="1" i="0" u="none" strike="noStrike" kern="100" cap="none" spc="-5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ngLiu" panose="02020509000000000000" pitchFamily="49" charset="-120"/>
                <a:ea typeface="微軟正黑體" panose="020B0604030504040204" pitchFamily="34" charset="-120"/>
                <a:cs typeface="微軟正黑體" panose="020B0604030504040204" pitchFamily="34" charset="-120"/>
              </a:rPr>
              <a:t>引人歸主各盡其職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12DF2FD5-0603-A071-98B2-C13E4A2F98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3000" b="1" dirty="0">
                <a:solidFill>
                  <a:srgbClr val="000000"/>
                </a:solidFill>
                <a:effectLst/>
                <a:ea typeface="LiSu" panose="02010509060101010101" pitchFamily="49" charset="-122"/>
                <a:cs typeface="新細明體" panose="02020500000000000000" pitchFamily="18" charset="-120"/>
              </a:rPr>
              <a:t>以主的心為心</a:t>
            </a:r>
            <a:r>
              <a:rPr lang="zh-TW" altLang="en-US" sz="3000" b="1" dirty="0"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新細明體" panose="02020500000000000000" pitchFamily="18" charset="-120"/>
              </a:rPr>
              <a:t>：</a:t>
            </a:r>
            <a:endParaRPr lang="en-US" altLang="zh-TW" sz="3000" b="1" dirty="0">
              <a:solidFill>
                <a:srgbClr val="000000"/>
              </a:solidFill>
              <a:effectLst/>
              <a:latin typeface="PMingLiU" panose="02020500000000000000" pitchFamily="18" charset="-120"/>
              <a:ea typeface="PMingLiU" panose="02020500000000000000" pitchFamily="18" charset="-120"/>
              <a:cs typeface="新細明體" panose="02020500000000000000" pitchFamily="18" charset="-120"/>
            </a:endParaRPr>
          </a:p>
          <a:p>
            <a:r>
              <a:rPr lang="en-US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新細明體" panose="02020500000000000000" pitchFamily="18" charset="-120"/>
                <a:sym typeface="Wingdings" panose="05000000000000000000" pitchFamily="2" charset="2"/>
              </a:rPr>
              <a:t></a:t>
            </a:r>
            <a:r>
              <a:rPr lang="en-US" altLang="zh-TW" sz="3000" b="1" u="heavy" dirty="0">
                <a:solidFill>
                  <a:srgbClr val="333333"/>
                </a:solidFill>
                <a:effectLst/>
                <a:latin typeface="STZhongsong" panose="02010600040101010101" pitchFamily="2" charset="-122"/>
                <a:cs typeface="新細明體" panose="02020500000000000000" pitchFamily="18" charset="-120"/>
              </a:rPr>
              <a:t> </a:t>
            </a:r>
            <a:r>
              <a:rPr lang="zh-TW" altLang="zh-TW" sz="3000" b="1" u="heavy" dirty="0">
                <a:solidFill>
                  <a:srgbClr val="333333"/>
                </a:solidFill>
                <a:effectLst/>
                <a:ea typeface="STZhongsong" panose="02010600040101010101" pitchFamily="2" charset="-122"/>
                <a:cs typeface="新細明體" panose="02020500000000000000" pitchFamily="18" charset="-120"/>
              </a:rPr>
              <a:t>為主做工首先要認清楚我們作工是與神同工的（林後六</a:t>
            </a:r>
            <a:r>
              <a:rPr lang="en-US" altLang="zh-TW" sz="3000" b="1" u="heavy" dirty="0">
                <a:solidFill>
                  <a:srgbClr val="333333"/>
                </a:solidFill>
                <a:effectLst/>
                <a:ea typeface="STZhongsong" panose="02010600040101010101" pitchFamily="2" charset="-122"/>
                <a:cs typeface="新細明體" panose="02020500000000000000" pitchFamily="18" charset="-120"/>
              </a:rPr>
              <a:t>1</a:t>
            </a:r>
            <a:r>
              <a:rPr lang="zh-TW" altLang="zh-TW" sz="3000" b="1" u="heavy" dirty="0">
                <a:solidFill>
                  <a:srgbClr val="333333"/>
                </a:solidFill>
                <a:effectLst/>
                <a:ea typeface="STZhongsong" panose="02010600040101010101" pitchFamily="2" charset="-122"/>
                <a:cs typeface="新細明體" panose="02020500000000000000" pitchFamily="18" charset="-120"/>
              </a:rPr>
              <a:t>），是神親自工作，而非我們在做</a:t>
            </a:r>
            <a:r>
              <a:rPr lang="zh-TW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。</a:t>
            </a:r>
            <a:endParaRPr lang="en-US" altLang="zh-TW" sz="3000" b="1" dirty="0">
              <a:solidFill>
                <a:srgbClr val="333333"/>
              </a:solidFill>
              <a:effectLst/>
              <a:latin typeface="Georgia" panose="02040502050405020303" pitchFamily="18" charset="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r>
              <a:rPr lang="zh-TW" altLang="en-US" sz="3000" b="1" dirty="0">
                <a:solidFill>
                  <a:srgbClr val="333333"/>
                </a:solidFill>
                <a:effectLst/>
                <a:ea typeface="STZhongsong" panose="02010600040101010101" pitchFamily="2" charset="-122"/>
                <a:cs typeface="新細明體" panose="02020500000000000000" pitchFamily="18" charset="-120"/>
              </a:rPr>
              <a:t> </a:t>
            </a:r>
            <a:r>
              <a:rPr lang="zh-TW" altLang="zh-TW" sz="3000" b="1" dirty="0">
                <a:solidFill>
                  <a:srgbClr val="333333"/>
                </a:solidFill>
                <a:effectLst/>
                <a:ea typeface="STZhongsong" panose="02010600040101010101" pitchFamily="2" charset="-122"/>
                <a:cs typeface="新細明體" panose="02020500000000000000" pitchFamily="18" charset="-120"/>
              </a:rPr>
              <a:t> </a:t>
            </a:r>
            <a:r>
              <a:rPr lang="en-US" altLang="zh-TW" sz="3000" b="1" dirty="0">
                <a:solidFill>
                  <a:srgbClr val="333333"/>
                </a:solidFill>
                <a:effectLst/>
                <a:latin typeface="STZhongsong" panose="02010600040101010101" pitchFamily="2" charset="-122"/>
                <a:ea typeface="STZhongsong" panose="02010600040101010101" pitchFamily="2" charset="-122"/>
                <a:cs typeface="新細明體" panose="02020500000000000000" pitchFamily="18" charset="-120"/>
                <a:sym typeface="Wingdings" panose="05000000000000000000" pitchFamily="2" charset="2"/>
              </a:rPr>
              <a:t></a:t>
            </a:r>
            <a:r>
              <a:rPr lang="zh-TW" altLang="zh-TW" sz="3000" b="1" dirty="0">
                <a:solidFill>
                  <a:srgbClr val="333333"/>
                </a:solidFill>
                <a:effectLst/>
                <a:ea typeface="STZhongsong" panose="02010600040101010101" pitchFamily="2" charset="-122"/>
                <a:cs typeface="新細明體" panose="02020500000000000000" pitchFamily="18" charset="-120"/>
              </a:rPr>
              <a:t>傳福音還有一必有的心態，就是體會主愛世人的心，深刻體會主不願一人沉淪的情懷（彼</a:t>
            </a:r>
            <a:r>
              <a:rPr lang="zh-TW" altLang="zh-TW" sz="3000" b="1" dirty="0" smtClean="0">
                <a:solidFill>
                  <a:srgbClr val="333333"/>
                </a:solidFill>
                <a:effectLst/>
                <a:ea typeface="STZhongsong" panose="02010600040101010101" pitchFamily="2" charset="-122"/>
                <a:cs typeface="新細明體" panose="02020500000000000000" pitchFamily="18" charset="-120"/>
              </a:rPr>
              <a:t>後三</a:t>
            </a:r>
            <a:r>
              <a:rPr lang="en-US" altLang="zh-TW" sz="3000" b="1" dirty="0" smtClean="0">
                <a:solidFill>
                  <a:srgbClr val="333333"/>
                </a:solidFill>
                <a:effectLst/>
                <a:ea typeface="STZhongsong" panose="02010600040101010101" pitchFamily="2" charset="-122"/>
                <a:cs typeface="新細明體" panose="02020500000000000000" pitchFamily="18" charset="-120"/>
              </a:rPr>
              <a:t>9</a:t>
            </a:r>
            <a:r>
              <a:rPr lang="zh-TW" altLang="zh-TW" sz="3000" b="1" dirty="0" smtClean="0">
                <a:solidFill>
                  <a:srgbClr val="333333"/>
                </a:solidFill>
                <a:effectLst/>
                <a:ea typeface="STZhongsong" panose="02010600040101010101" pitchFamily="2" charset="-122"/>
                <a:cs typeface="新細明體" panose="02020500000000000000" pitchFamily="18" charset="-120"/>
              </a:rPr>
              <a:t>）</a:t>
            </a:r>
            <a:r>
              <a:rPr lang="zh-TW" altLang="zh-TW" sz="3000" b="1" dirty="0" smtClean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。</a:t>
            </a:r>
            <a:endParaRPr lang="en-US" altLang="zh-TW" sz="3000" b="1" dirty="0">
              <a:solidFill>
                <a:srgbClr val="333333"/>
              </a:solidFill>
              <a:effectLst/>
              <a:latin typeface="Georgia" panose="02040502050405020303" pitchFamily="18" charset="0"/>
              <a:ea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E49B86C7-79D3-38B7-FC05-59374A9BB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55B7815-05FA-48A0-B9F7-1E04C4F2927A}" type="datetime1">
              <a:rPr lang="zh-TW" altLang="en-US" smtClean="0"/>
              <a:t>2022/8/15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3874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8A78B92F-9981-1F9C-0E41-77B52FFA5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zh-TW" sz="4800" b="1" i="0" u="none" strike="noStrike" kern="100" cap="none" spc="-5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ngLiu" panose="02020509000000000000" pitchFamily="49" charset="-120"/>
                <a:ea typeface="微軟正黑體" panose="020B0604030504040204" pitchFamily="34" charset="-120"/>
                <a:cs typeface="微軟正黑體" panose="020B0604030504040204" pitchFamily="34" charset="-120"/>
              </a:rPr>
              <a:t>引人歸主各盡其職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12DF2FD5-0603-A071-98B2-C13E4A2F98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000" b="1" dirty="0" smtClean="0">
                <a:effectLst/>
                <a:ea typeface="STZhongsong" panose="02010600040101010101" pitchFamily="2" charset="-122"/>
                <a:cs typeface="Times New Roman" panose="02020603050405020304" pitchFamily="18" charset="0"/>
                <a:sym typeface="Wingdings" panose="05000000000000000000" pitchFamily="2" charset="2"/>
              </a:rPr>
              <a:t></a:t>
            </a:r>
            <a:r>
              <a:rPr lang="zh-TW" altLang="zh-TW" sz="3000" b="1" dirty="0">
                <a:effectLst/>
                <a:ea typeface="STZhongsong" panose="02010600040101010101" pitchFamily="2" charset="-122"/>
                <a:cs typeface="Times New Roman" panose="02020603050405020304" pitchFamily="18" charset="0"/>
              </a:rPr>
              <a:t>按照聖經的應許，主興起了真教會，藉著聖靈所賜無限的恩典，讓真教會經歷了神奇妙 的作為，信仰代代相傳，福音也傳至六十多個國家</a:t>
            </a:r>
            <a:r>
              <a:rPr lang="zh-TW" altLang="zh-TW" sz="30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。</a:t>
            </a:r>
            <a:r>
              <a:rPr lang="zh-TW" altLang="en-US" sz="3000" dirty="0">
                <a:effectLst/>
                <a:latin typeface="Calibri" panose="020F0502020204030204" pitchFamily="34" charset="0"/>
                <a:ea typeface="新細明體" panose="02020500000000000000" pitchFamily="18" charset="-12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3000" b="1" dirty="0">
                <a:solidFill>
                  <a:srgbClr val="000000"/>
                </a:solidFill>
                <a:effectLst/>
                <a:ea typeface="Microsoft YaHei" panose="020B0503020204020204" pitchFamily="34" charset="-122"/>
                <a:cs typeface="Times New Roman" panose="02020603050405020304" pitchFamily="18" charset="0"/>
              </a:rPr>
              <a:t>切求聖靈的充滿</a:t>
            </a:r>
            <a:r>
              <a:rPr lang="zh-TW" altLang="en-US" sz="3000" b="1" dirty="0">
                <a:solidFill>
                  <a:srgbClr val="000000"/>
                </a:solidFill>
                <a:effectLst/>
                <a:ea typeface="Microsoft YaHei" panose="020B0503020204020204" pitchFamily="34" charset="-122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3000" b="1" dirty="0">
                <a:solidFill>
                  <a:srgbClr val="000000"/>
                </a:solidFill>
                <a:effectLst/>
                <a:ea typeface="Microsoft YaHei" panose="020B0503020204020204" pitchFamily="34" charset="-122"/>
                <a:cs typeface="Times New Roman" panose="02020603050405020304" pitchFamily="18" charset="0"/>
              </a:rPr>
              <a:t>操練敬虔得勝迷惑</a:t>
            </a:r>
            <a:r>
              <a:rPr lang="zh-TW" altLang="zh-TW" sz="3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zh-TW" altLang="en-US" sz="3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3000" b="1" dirty="0">
                <a:solidFill>
                  <a:srgbClr val="000000"/>
                </a:solidFill>
                <a:effectLst/>
                <a:ea typeface="Microsoft YaHei" panose="020B0503020204020204" pitchFamily="34" charset="-122"/>
                <a:cs typeface="Times New Roman" panose="02020603050405020304" pitchFamily="18" charset="0"/>
              </a:rPr>
              <a:t>追求主內一家的生活 當信徒不斷地流失，教會不和睦的事增多，就要警覺牧養是否出了問題</a:t>
            </a:r>
            <a:r>
              <a:rPr lang="zh-TW" altLang="en-US" sz="3000" b="1" dirty="0">
                <a:solidFill>
                  <a:srgbClr val="000000"/>
                </a:solidFill>
                <a:effectLst/>
                <a:ea typeface="Microsoft YaHei" panose="020B0503020204020204" pitchFamily="34" charset="-122"/>
                <a:cs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3000" b="1" dirty="0">
                <a:solidFill>
                  <a:srgbClr val="000000"/>
                </a:solidFill>
                <a:effectLst/>
                <a:ea typeface="Microsoft YaHei" panose="020B0503020204020204" pitchFamily="34" charset="-122"/>
                <a:cs typeface="Times New Roman" panose="02020603050405020304" pitchFamily="18" charset="0"/>
              </a:rPr>
              <a:t>教會的聖工應由聖職人員負起帶領的責任</a:t>
            </a:r>
            <a:endParaRPr lang="zh-TW" altLang="en-US" sz="3000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E49B86C7-79D3-38B7-FC05-59374A9BB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55B7815-05FA-48A0-B9F7-1E04C4F2927A}" type="datetime1">
              <a:rPr lang="zh-TW" altLang="en-US" smtClean="0"/>
              <a:t>2022/8/15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599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ACE880C8-15E4-019C-741C-2E36E7D78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zh-TW" sz="4800" b="1" i="0" u="none" strike="noStrike" kern="100" cap="none" spc="-5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ngLiu" panose="02020509000000000000" pitchFamily="49" charset="-120"/>
                <a:ea typeface="微軟正黑體" panose="020B0604030504040204" pitchFamily="34" charset="-120"/>
                <a:cs typeface="微軟正黑體" panose="020B0604030504040204" pitchFamily="34" charset="-120"/>
              </a:rPr>
              <a:t>引人歸主各盡其職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B6F0BA2A-0C6C-9DD2-091E-4F0E4EE07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3000" b="1" dirty="0">
                <a:solidFill>
                  <a:srgbClr val="000000"/>
                </a:solidFill>
                <a:effectLst/>
                <a:ea typeface="STZhongsong" panose="02010600040101010101" pitchFamily="2" charset="-122"/>
                <a:cs typeface="新細明體" panose="02020500000000000000" pitchFamily="18" charset="-120"/>
              </a:rPr>
              <a:t>非拉鐵非教會</a:t>
            </a:r>
            <a:r>
              <a:rPr lang="zh-TW" altLang="en-US" sz="3000" b="1" dirty="0"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新細明體" panose="02020500000000000000" pitchFamily="18" charset="-120"/>
              </a:rPr>
              <a:t>：</a:t>
            </a:r>
            <a:endParaRPr lang="en-US" altLang="zh-TW" sz="3000" b="1" dirty="0">
              <a:solidFill>
                <a:srgbClr val="000000"/>
              </a:solidFill>
              <a:effectLst/>
              <a:latin typeface="PMingLiU" panose="02020500000000000000" pitchFamily="18" charset="-120"/>
              <a:ea typeface="PMingLiU" panose="02020500000000000000" pitchFamily="18" charset="-120"/>
              <a:cs typeface="新細明體" panose="02020500000000000000" pitchFamily="18" charset="-120"/>
            </a:endParaRPr>
          </a:p>
          <a:p>
            <a:r>
              <a:rPr lang="zh-TW" altLang="zh-TW" sz="3000" b="1" dirty="0">
                <a:solidFill>
                  <a:srgbClr val="000000"/>
                </a:solidFill>
                <a:effectLst/>
                <a:ea typeface="Microsoft YaHei" panose="020B0503020204020204" pitchFamily="34" charset="-122"/>
                <a:cs typeface="新細明體" panose="02020500000000000000" pitchFamily="18" charset="-120"/>
              </a:rPr>
              <a:t>一</a:t>
            </a:r>
            <a:r>
              <a:rPr lang="en-US" altLang="zh-TW" sz="3000" b="1" dirty="0">
                <a:solidFill>
                  <a:srgbClr val="000000"/>
                </a:solidFill>
                <a:effectLst/>
                <a:ea typeface="Microsoft YaHei" panose="020B0503020204020204" pitchFamily="34" charset="-122"/>
                <a:cs typeface="新細明體" panose="02020500000000000000" pitchFamily="18" charset="-120"/>
              </a:rPr>
              <a:t>.</a:t>
            </a:r>
            <a:r>
              <a:rPr lang="zh-TW" altLang="zh-TW" sz="3000" b="1" dirty="0">
                <a:solidFill>
                  <a:srgbClr val="000000"/>
                </a:solidFill>
                <a:effectLst/>
                <a:ea typeface="Microsoft YaHei" panose="020B0503020204020204" pitchFamily="34" charset="-122"/>
                <a:cs typeface="新細明體" panose="02020500000000000000" pitchFamily="18" charset="-120"/>
              </a:rPr>
              <a:t>明白福音的價值</a:t>
            </a:r>
            <a:r>
              <a:rPr lang="en-US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/>
            </a:r>
            <a:br>
              <a:rPr lang="en-US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</a:br>
            <a:r>
              <a:rPr lang="en-US" altLang="zh-TW" sz="3000" b="1" dirty="0">
                <a:solidFill>
                  <a:srgbClr val="000000"/>
                </a:solidFill>
                <a:effectLst/>
                <a:latin typeface="Microsoft YaHei" panose="020B0503020204020204" pitchFamily="34" charset="-122"/>
                <a:cs typeface="新細明體" panose="02020500000000000000" pitchFamily="18" charset="-120"/>
              </a:rPr>
              <a:t>1.</a:t>
            </a:r>
            <a:r>
              <a:rPr lang="zh-TW" altLang="zh-TW" sz="3000" b="1" dirty="0">
                <a:solidFill>
                  <a:srgbClr val="000000"/>
                </a:solidFill>
                <a:effectLst/>
                <a:ea typeface="Microsoft YaHei" panose="020B0503020204020204" pitchFamily="34" charset="-122"/>
                <a:cs typeface="新細明體" panose="02020500000000000000" pitchFamily="18" charset="-120"/>
              </a:rPr>
              <a:t>福音的本質：主是「聖潔、真實」</a:t>
            </a:r>
            <a:r>
              <a:rPr lang="zh-TW" altLang="zh-TW" sz="3000" b="1" dirty="0" smtClean="0">
                <a:solidFill>
                  <a:srgbClr val="000000"/>
                </a:solidFill>
                <a:effectLst/>
                <a:ea typeface="Microsoft YaHei" panose="020B0503020204020204" pitchFamily="34" charset="-122"/>
                <a:cs typeface="新細明體" panose="02020500000000000000" pitchFamily="18" charset="-120"/>
              </a:rPr>
              <a:t>的</a:t>
            </a:r>
            <a:endParaRPr lang="en-US" altLang="zh-TW" sz="3000" b="1" dirty="0">
              <a:solidFill>
                <a:srgbClr val="000000"/>
              </a:solidFill>
              <a:effectLst/>
              <a:ea typeface="Microsoft YaHei" panose="020B0503020204020204" pitchFamily="34" charset="-122"/>
              <a:cs typeface="新細明體" panose="02020500000000000000" pitchFamily="18" charset="-120"/>
            </a:endParaRP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C7BD3BA0-EDD5-DED0-EDFF-A2FBA7215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55B7815-05FA-48A0-B9F7-1E04C4F2927A}" type="datetime1">
              <a:rPr lang="zh-TW" altLang="en-US" smtClean="0"/>
              <a:t>2022/8/15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0392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ACE880C8-15E4-019C-741C-2E36E7D78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zh-TW" sz="4800" b="1" i="0" u="none" strike="noStrike" kern="100" cap="none" spc="-5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ngLiu" panose="02020509000000000000" pitchFamily="49" charset="-120"/>
                <a:ea typeface="微軟正黑體" panose="020B0604030504040204" pitchFamily="34" charset="-120"/>
                <a:cs typeface="微軟正黑體" panose="020B0604030504040204" pitchFamily="34" charset="-120"/>
              </a:rPr>
              <a:t>引人歸主各盡其職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B6F0BA2A-0C6C-9DD2-091E-4F0E4EE07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3000" b="1" dirty="0">
                <a:solidFill>
                  <a:srgbClr val="000000"/>
                </a:solidFill>
                <a:effectLst/>
                <a:ea typeface="STZhongsong" panose="02010600040101010101" pitchFamily="2" charset="-122"/>
                <a:cs typeface="新細明體" panose="02020500000000000000" pitchFamily="18" charset="-120"/>
              </a:rPr>
              <a:t>非拉鐵非教會</a:t>
            </a:r>
            <a:r>
              <a:rPr lang="zh-TW" altLang="en-US" sz="3000" b="1" dirty="0"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新細明體" panose="02020500000000000000" pitchFamily="18" charset="-120"/>
              </a:rPr>
              <a:t>：</a:t>
            </a:r>
            <a:endParaRPr lang="en-US" altLang="zh-TW" sz="3000" b="1" dirty="0">
              <a:solidFill>
                <a:srgbClr val="000000"/>
              </a:solidFill>
              <a:effectLst/>
              <a:latin typeface="PMingLiU" panose="02020500000000000000" pitchFamily="18" charset="-120"/>
              <a:ea typeface="PMingLiU" panose="02020500000000000000" pitchFamily="18" charset="-120"/>
              <a:cs typeface="新細明體" panose="02020500000000000000" pitchFamily="18" charset="-120"/>
            </a:endParaRPr>
          </a:p>
          <a:p>
            <a:r>
              <a:rPr lang="zh-TW" altLang="zh-TW" sz="3000" b="1" dirty="0" smtClean="0">
                <a:solidFill>
                  <a:srgbClr val="000000"/>
                </a:solidFill>
                <a:effectLst/>
                <a:ea typeface="Microsoft YaHei" panose="020B0503020204020204" pitchFamily="34" charset="-122"/>
                <a:cs typeface="新細明體" panose="02020500000000000000" pitchFamily="18" charset="-120"/>
              </a:rPr>
              <a:t>二</a:t>
            </a:r>
            <a:r>
              <a:rPr lang="en-US" altLang="zh-TW" sz="3000" b="1" dirty="0">
                <a:solidFill>
                  <a:srgbClr val="000000"/>
                </a:solidFill>
                <a:effectLst/>
                <a:ea typeface="Microsoft YaHei" panose="020B0503020204020204" pitchFamily="34" charset="-122"/>
                <a:cs typeface="新細明體" panose="02020500000000000000" pitchFamily="18" charset="-120"/>
              </a:rPr>
              <a:t>.</a:t>
            </a:r>
            <a:r>
              <a:rPr lang="zh-TW" altLang="zh-TW" sz="3000" b="1" dirty="0">
                <a:solidFill>
                  <a:srgbClr val="000000"/>
                </a:solidFill>
                <a:effectLst/>
                <a:ea typeface="Microsoft YaHei" panose="020B0503020204020204" pitchFamily="34" charset="-122"/>
                <a:cs typeface="新細明體" panose="02020500000000000000" pitchFamily="18" charset="-120"/>
              </a:rPr>
              <a:t>抓住宣道的機會</a:t>
            </a:r>
            <a:endParaRPr lang="en-US" altLang="zh-TW" sz="3000" b="1" dirty="0">
              <a:solidFill>
                <a:srgbClr val="000000"/>
              </a:solidFill>
              <a:effectLst/>
              <a:ea typeface="Microsoft YaHei" panose="020B0503020204020204" pitchFamily="34" charset="-122"/>
              <a:cs typeface="新細明體" panose="02020500000000000000" pitchFamily="18" charset="-120"/>
            </a:endParaRPr>
          </a:p>
          <a:p>
            <a:r>
              <a:rPr lang="en-US" altLang="zh-TW" sz="3000" b="1" dirty="0">
                <a:solidFill>
                  <a:srgbClr val="000000"/>
                </a:solidFill>
                <a:effectLst/>
                <a:latin typeface="Yu Gothic UI Semibold" panose="020B0700000000000000" pitchFamily="34" charset="-128"/>
                <a:cs typeface="新細明體" panose="02020500000000000000" pitchFamily="18" charset="-120"/>
              </a:rPr>
              <a:t>1.</a:t>
            </a:r>
            <a:r>
              <a:rPr lang="zh-TW" altLang="zh-TW" sz="3000" b="1" dirty="0">
                <a:solidFill>
                  <a:srgbClr val="000000"/>
                </a:solidFill>
                <a:effectLst/>
                <a:ea typeface="Yu Gothic UI Semibold" panose="020B0700000000000000" pitchFamily="34" charset="-128"/>
                <a:cs typeface="新細明體" panose="02020500000000000000" pitchFamily="18" charset="-120"/>
              </a:rPr>
              <a:t>我知道你的行為</a:t>
            </a:r>
            <a:r>
              <a:rPr lang="zh-TW" altLang="en-US" sz="3000" b="1" dirty="0">
                <a:solidFill>
                  <a:srgbClr val="000000"/>
                </a:solidFill>
                <a:effectLst/>
                <a:ea typeface="Yu Gothic UI Semibold" panose="020B0700000000000000" pitchFamily="34" charset="-128"/>
                <a:cs typeface="新細明體" panose="02020500000000000000" pitchFamily="18" charset="-120"/>
              </a:rPr>
              <a:t> </a:t>
            </a:r>
            <a:r>
              <a:rPr lang="en-US" altLang="zh-TW" sz="3000" b="1" dirty="0">
                <a:solidFill>
                  <a:srgbClr val="000000"/>
                </a:solidFill>
                <a:effectLst/>
                <a:latin typeface="Yu Gothic UI Semibold" panose="020B0700000000000000" pitchFamily="34" charset="-128"/>
                <a:cs typeface="新細明體" panose="02020500000000000000" pitchFamily="18" charset="-120"/>
              </a:rPr>
              <a:t>2.</a:t>
            </a:r>
            <a:r>
              <a:rPr lang="zh-TW" altLang="zh-TW" sz="3000" b="1" dirty="0">
                <a:solidFill>
                  <a:srgbClr val="000000"/>
                </a:solidFill>
                <a:effectLst/>
                <a:ea typeface="Yu Gothic UI Semibold" panose="020B0700000000000000" pitchFamily="34" charset="-128"/>
                <a:cs typeface="新細明體" panose="02020500000000000000" pitchFamily="18" charset="-120"/>
              </a:rPr>
              <a:t>你略有一點力量</a:t>
            </a:r>
            <a:r>
              <a:rPr lang="zh-TW" altLang="en-US" sz="3000" b="1" dirty="0">
                <a:solidFill>
                  <a:srgbClr val="000000"/>
                </a:solidFill>
                <a:effectLst/>
                <a:ea typeface="Yu Gothic UI Semibold" panose="020B0700000000000000" pitchFamily="34" charset="-128"/>
                <a:cs typeface="新細明體" panose="02020500000000000000" pitchFamily="18" charset="-120"/>
              </a:rPr>
              <a:t> </a:t>
            </a:r>
            <a:r>
              <a:rPr lang="en-US" altLang="zh-TW" sz="3000" b="1" dirty="0">
                <a:solidFill>
                  <a:srgbClr val="000000"/>
                </a:solidFill>
                <a:effectLst/>
                <a:latin typeface="Yu Gothic UI Semibold" panose="020B0700000000000000" pitchFamily="34" charset="-128"/>
                <a:cs typeface="新細明體" panose="02020500000000000000" pitchFamily="18" charset="-120"/>
              </a:rPr>
              <a:t>3.</a:t>
            </a:r>
            <a:r>
              <a:rPr lang="zh-TW" altLang="zh-TW" sz="3000" b="1" dirty="0">
                <a:solidFill>
                  <a:srgbClr val="000000"/>
                </a:solidFill>
                <a:effectLst/>
                <a:ea typeface="Yu Gothic UI Semibold" panose="020B0700000000000000" pitchFamily="34" charset="-128"/>
                <a:cs typeface="新細明體" panose="02020500000000000000" pitchFamily="18" charset="-120"/>
              </a:rPr>
              <a:t>也曾遵守我的道</a:t>
            </a:r>
            <a:r>
              <a:rPr lang="zh-TW" altLang="en-US" sz="3000" b="1" dirty="0">
                <a:solidFill>
                  <a:srgbClr val="000000"/>
                </a:solidFill>
                <a:effectLst/>
                <a:ea typeface="Yu Gothic UI Semibold" panose="020B0700000000000000" pitchFamily="34" charset="-128"/>
                <a:cs typeface="新細明體" panose="02020500000000000000" pitchFamily="18" charset="-120"/>
              </a:rPr>
              <a:t> </a:t>
            </a:r>
            <a:r>
              <a:rPr lang="en-US" altLang="zh-TW" sz="3000" b="1" dirty="0">
                <a:solidFill>
                  <a:srgbClr val="000000"/>
                </a:solidFill>
                <a:effectLst/>
                <a:latin typeface="Yu Gothic UI Semibold" panose="020B0700000000000000" pitchFamily="34" charset="-128"/>
                <a:cs typeface="新細明體" panose="02020500000000000000" pitchFamily="18" charset="-120"/>
              </a:rPr>
              <a:t>4.</a:t>
            </a:r>
            <a:r>
              <a:rPr lang="zh-TW" altLang="zh-TW" sz="3000" b="1" dirty="0">
                <a:solidFill>
                  <a:srgbClr val="000000"/>
                </a:solidFill>
                <a:effectLst/>
                <a:ea typeface="Yu Gothic UI Semibold" panose="020B0700000000000000" pitchFamily="34" charset="-128"/>
                <a:cs typeface="新細明體" panose="02020500000000000000" pitchFamily="18" charset="-120"/>
              </a:rPr>
              <a:t>沒有棄絕我的名</a:t>
            </a:r>
            <a:r>
              <a:rPr lang="zh-TW" altLang="en-US" sz="3000" b="1" dirty="0">
                <a:solidFill>
                  <a:srgbClr val="000000"/>
                </a:solidFill>
                <a:effectLst/>
                <a:ea typeface="Yu Gothic UI Semibold" panose="020B0700000000000000" pitchFamily="34" charset="-128"/>
                <a:cs typeface="新細明體" panose="02020500000000000000" pitchFamily="18" charset="-120"/>
              </a:rPr>
              <a:t> </a:t>
            </a:r>
            <a:r>
              <a:rPr lang="en-US" altLang="zh-TW" sz="3000" b="1" dirty="0">
                <a:solidFill>
                  <a:srgbClr val="000000"/>
                </a:solidFill>
                <a:effectLst/>
                <a:latin typeface="Yu Gothic UI Semibold" panose="020B0700000000000000" pitchFamily="34" charset="-128"/>
                <a:cs typeface="新細明體" panose="02020500000000000000" pitchFamily="18" charset="-120"/>
              </a:rPr>
              <a:t>5.</a:t>
            </a:r>
            <a:r>
              <a:rPr lang="zh-TW" altLang="zh-TW" sz="3000" b="1" dirty="0">
                <a:solidFill>
                  <a:srgbClr val="000000"/>
                </a:solidFill>
                <a:effectLst/>
                <a:ea typeface="Yu Gothic UI Semibold" panose="020B0700000000000000" pitchFamily="34" charset="-128"/>
                <a:cs typeface="新細明體" panose="02020500000000000000" pitchFamily="18" charset="-120"/>
              </a:rPr>
              <a:t>看哪，我在你面前給你一個敞開的門、是無人能關的</a:t>
            </a:r>
            <a:r>
              <a:rPr lang="zh-TW" altLang="zh-TW" sz="3000" b="1" dirty="0" smtClean="0">
                <a:solidFill>
                  <a:srgbClr val="000000"/>
                </a:solidFill>
                <a:effectLst/>
                <a:ea typeface="Yu Gothic UI Semibold" panose="020B0700000000000000" pitchFamily="34" charset="-128"/>
                <a:cs typeface="新細明體" panose="02020500000000000000" pitchFamily="18" charset="-120"/>
              </a:rPr>
              <a:t>。</a:t>
            </a:r>
            <a:endParaRPr lang="zh-TW" altLang="en-US" sz="3000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C7BD3BA0-EDD5-DED0-EDFF-A2FBA7215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55B7815-05FA-48A0-B9F7-1E04C4F2927A}" type="datetime1">
              <a:rPr lang="zh-TW" altLang="en-US" smtClean="0"/>
              <a:t>2022/8/15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8254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ACE880C8-15E4-019C-741C-2E36E7D78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zh-TW" sz="4800" b="1" i="0" u="none" strike="noStrike" kern="100" cap="none" spc="-5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ngLiu" panose="02020509000000000000" pitchFamily="49" charset="-120"/>
                <a:ea typeface="微軟正黑體" panose="020B0604030504040204" pitchFamily="34" charset="-120"/>
                <a:cs typeface="微軟正黑體" panose="020B0604030504040204" pitchFamily="34" charset="-120"/>
              </a:rPr>
              <a:t>引人歸主各盡其職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B6F0BA2A-0C6C-9DD2-091E-4F0E4EE07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3000" b="1" dirty="0">
                <a:solidFill>
                  <a:srgbClr val="000000"/>
                </a:solidFill>
                <a:effectLst/>
                <a:ea typeface="STZhongsong" panose="02010600040101010101" pitchFamily="2" charset="-122"/>
                <a:cs typeface="新細明體" panose="02020500000000000000" pitchFamily="18" charset="-120"/>
              </a:rPr>
              <a:t>非拉鐵非教會</a:t>
            </a:r>
            <a:r>
              <a:rPr lang="zh-TW" altLang="en-US" sz="3000" b="1" dirty="0"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新細明體" panose="02020500000000000000" pitchFamily="18" charset="-120"/>
              </a:rPr>
              <a:t>：</a:t>
            </a:r>
            <a:endParaRPr lang="en-US" altLang="zh-TW" sz="3000" b="1" dirty="0">
              <a:solidFill>
                <a:srgbClr val="000000"/>
              </a:solidFill>
              <a:effectLst/>
              <a:latin typeface="PMingLiU" panose="02020500000000000000" pitchFamily="18" charset="-120"/>
              <a:ea typeface="PMingLiU" panose="02020500000000000000" pitchFamily="18" charset="-120"/>
              <a:cs typeface="新細明體" panose="02020500000000000000" pitchFamily="18" charset="-120"/>
            </a:endParaRPr>
          </a:p>
          <a:p>
            <a:r>
              <a:rPr lang="zh-TW" altLang="zh-TW" sz="3000" b="1" dirty="0" smtClean="0">
                <a:solidFill>
                  <a:srgbClr val="000000"/>
                </a:solidFill>
                <a:effectLst/>
                <a:ea typeface="Microsoft YaHei" panose="020B0503020204020204" pitchFamily="34" charset="-122"/>
                <a:cs typeface="新細明體" panose="02020500000000000000" pitchFamily="18" charset="-120"/>
              </a:rPr>
              <a:t>三</a:t>
            </a:r>
            <a:r>
              <a:rPr lang="en-US" altLang="zh-TW" sz="3000" b="1" dirty="0">
                <a:solidFill>
                  <a:srgbClr val="000000"/>
                </a:solidFill>
                <a:effectLst/>
                <a:ea typeface="Microsoft YaHei" panose="020B0503020204020204" pitchFamily="34" charset="-122"/>
                <a:cs typeface="新細明體" panose="02020500000000000000" pitchFamily="18" charset="-120"/>
              </a:rPr>
              <a:t>.</a:t>
            </a:r>
            <a:r>
              <a:rPr lang="zh-TW" altLang="zh-TW" sz="3000" b="1" dirty="0">
                <a:solidFill>
                  <a:srgbClr val="000000"/>
                </a:solidFill>
                <a:effectLst/>
                <a:ea typeface="Microsoft YaHei" panose="020B0503020204020204" pitchFamily="34" charset="-122"/>
                <a:cs typeface="新細明體" panose="02020500000000000000" pitchFamily="18" charset="-120"/>
              </a:rPr>
              <a:t>主賜與宣道的大能</a:t>
            </a:r>
            <a:endParaRPr lang="en-US" altLang="zh-TW" sz="3000" b="1" dirty="0">
              <a:solidFill>
                <a:srgbClr val="000000"/>
              </a:solidFill>
              <a:effectLst/>
              <a:ea typeface="Microsoft YaHei" panose="020B0503020204020204" pitchFamily="34" charset="-122"/>
              <a:cs typeface="新細明體" panose="02020500000000000000" pitchFamily="18" charset="-120"/>
            </a:endParaRPr>
          </a:p>
          <a:p>
            <a:r>
              <a:rPr lang="en-US" altLang="zh-TW" sz="3000" b="1" dirty="0">
                <a:solidFill>
                  <a:srgbClr val="000000"/>
                </a:solidFill>
                <a:effectLst/>
                <a:latin typeface="Yu Gothic UI Semibold" panose="020B0700000000000000" pitchFamily="34" charset="-128"/>
                <a:cs typeface="新細明體" panose="02020500000000000000" pitchFamily="18" charset="-120"/>
              </a:rPr>
              <a:t>1.</a:t>
            </a:r>
            <a:r>
              <a:rPr lang="zh-TW" altLang="zh-TW" sz="3000" b="1" dirty="0">
                <a:solidFill>
                  <a:srgbClr val="000000"/>
                </a:solidFill>
                <a:effectLst/>
                <a:ea typeface="Yu Gothic UI Semibold" panose="020B0700000000000000" pitchFamily="34" charset="-128"/>
                <a:cs typeface="新細明體" panose="02020500000000000000" pitchFamily="18" charset="-120"/>
              </a:rPr>
              <a:t>顯露惡者的真相</a:t>
            </a:r>
            <a:r>
              <a:rPr lang="zh-TW" altLang="en-US" sz="3000" b="1" dirty="0">
                <a:solidFill>
                  <a:srgbClr val="000000"/>
                </a:solidFill>
                <a:effectLst/>
                <a:ea typeface="Yu Gothic UI Semibold" panose="020B0700000000000000" pitchFamily="34" charset="-128"/>
                <a:cs typeface="新細明體" panose="02020500000000000000" pitchFamily="18" charset="-120"/>
              </a:rPr>
              <a:t> </a:t>
            </a:r>
            <a:endParaRPr lang="en-US" altLang="zh-TW" sz="3000" b="1" dirty="0" smtClean="0">
              <a:solidFill>
                <a:srgbClr val="000000"/>
              </a:solidFill>
              <a:effectLst/>
              <a:ea typeface="Yu Gothic UI Semibold" panose="020B0700000000000000" pitchFamily="34" charset="-128"/>
              <a:cs typeface="新細明體" panose="02020500000000000000" pitchFamily="18" charset="-120"/>
            </a:endParaRPr>
          </a:p>
          <a:p>
            <a:r>
              <a:rPr lang="en-US" altLang="zh-TW" sz="3000" b="1" dirty="0" smtClean="0">
                <a:solidFill>
                  <a:srgbClr val="000000"/>
                </a:solidFill>
                <a:effectLst/>
                <a:latin typeface="Yu Gothic UI Semibold" panose="020B0700000000000000" pitchFamily="34" charset="-128"/>
                <a:cs typeface="新細明體" panose="02020500000000000000" pitchFamily="18" charset="-120"/>
              </a:rPr>
              <a:t>2</a:t>
            </a:r>
            <a:r>
              <a:rPr lang="en-US" altLang="zh-TW" sz="3000" b="1" dirty="0">
                <a:solidFill>
                  <a:srgbClr val="000000"/>
                </a:solidFill>
                <a:effectLst/>
                <a:latin typeface="Yu Gothic UI Semibold" panose="020B0700000000000000" pitchFamily="34" charset="-128"/>
                <a:cs typeface="新細明體" panose="02020500000000000000" pitchFamily="18" charset="-120"/>
              </a:rPr>
              <a:t>.</a:t>
            </a:r>
            <a:r>
              <a:rPr lang="zh-TW" altLang="zh-TW" sz="3000" b="1" dirty="0">
                <a:solidFill>
                  <a:srgbClr val="000000"/>
                </a:solidFill>
                <a:effectLst/>
                <a:ea typeface="Yu Gothic UI Semibold" panose="020B0700000000000000" pitchFamily="34" charset="-128"/>
                <a:cs typeface="新細明體" panose="02020500000000000000" pitchFamily="18" charset="-120"/>
              </a:rPr>
              <a:t>讓惡者歸服主</a:t>
            </a:r>
            <a:r>
              <a:rPr lang="zh-TW" altLang="en-US" sz="3000" b="1" dirty="0">
                <a:solidFill>
                  <a:srgbClr val="000000"/>
                </a:solidFill>
                <a:effectLst/>
                <a:ea typeface="Yu Gothic UI Semibold" panose="020B0700000000000000" pitchFamily="34" charset="-128"/>
                <a:cs typeface="新細明體" panose="02020500000000000000" pitchFamily="18" charset="-120"/>
              </a:rPr>
              <a:t> </a:t>
            </a:r>
            <a:endParaRPr lang="en-US" altLang="zh-TW" sz="3000" b="1" dirty="0" smtClean="0">
              <a:solidFill>
                <a:srgbClr val="000000"/>
              </a:solidFill>
              <a:effectLst/>
              <a:ea typeface="Yu Gothic UI Semibold" panose="020B0700000000000000" pitchFamily="34" charset="-128"/>
              <a:cs typeface="新細明體" panose="02020500000000000000" pitchFamily="18" charset="-120"/>
            </a:endParaRPr>
          </a:p>
          <a:p>
            <a:r>
              <a:rPr lang="en-US" altLang="zh-TW" sz="3000" b="1" dirty="0" smtClean="0">
                <a:solidFill>
                  <a:srgbClr val="000000"/>
                </a:solidFill>
                <a:effectLst/>
                <a:latin typeface="Yu Gothic UI Semibold" panose="020B0700000000000000" pitchFamily="34" charset="-128"/>
                <a:cs typeface="新細明體" panose="02020500000000000000" pitchFamily="18" charset="-120"/>
              </a:rPr>
              <a:t>3</a:t>
            </a:r>
            <a:r>
              <a:rPr lang="en-US" altLang="zh-TW" sz="3000" b="1" dirty="0">
                <a:solidFill>
                  <a:srgbClr val="000000"/>
                </a:solidFill>
                <a:effectLst/>
                <a:latin typeface="Yu Gothic UI Semibold" panose="020B0700000000000000" pitchFamily="34" charset="-128"/>
                <a:cs typeface="新細明體" panose="02020500000000000000" pitchFamily="18" charset="-120"/>
              </a:rPr>
              <a:t>.</a:t>
            </a:r>
            <a:r>
              <a:rPr lang="zh-TW" altLang="zh-TW" sz="3000" b="1" dirty="0">
                <a:solidFill>
                  <a:srgbClr val="000000"/>
                </a:solidFill>
                <a:effectLst/>
                <a:ea typeface="Yu Gothic UI Semibold" panose="020B0700000000000000" pitchFamily="34" charset="-128"/>
                <a:cs typeface="新細明體" panose="02020500000000000000" pitchFamily="18" charset="-120"/>
              </a:rPr>
              <a:t>讓惡者認識神所愛的教會</a:t>
            </a:r>
            <a:r>
              <a:rPr lang="zh-TW" altLang="en-US" sz="3000" b="1" dirty="0">
                <a:solidFill>
                  <a:srgbClr val="000000"/>
                </a:solidFill>
                <a:effectLst/>
                <a:ea typeface="Yu Gothic UI Semibold" panose="020B0700000000000000" pitchFamily="34" charset="-128"/>
                <a:cs typeface="新細明體" panose="02020500000000000000" pitchFamily="18" charset="-120"/>
              </a:rPr>
              <a:t> </a:t>
            </a:r>
            <a:endParaRPr lang="zh-TW" altLang="en-US" sz="3000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C7BD3BA0-EDD5-DED0-EDFF-A2FBA7215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55B7815-05FA-48A0-B9F7-1E04C4F2927A}" type="datetime1">
              <a:rPr lang="zh-TW" altLang="en-US" smtClean="0"/>
              <a:t>2022/8/15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5139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ABFB8DFF-1133-6284-4F6E-05085AA45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zh-TW" sz="4800" b="1" i="0" u="none" strike="noStrike" kern="100" cap="none" spc="-5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ngLiu" panose="02020509000000000000" pitchFamily="49" charset="-120"/>
                <a:ea typeface="微軟正黑體" panose="020B0604030504040204" pitchFamily="34" charset="-120"/>
                <a:cs typeface="微軟正黑體" panose="020B0604030504040204" pitchFamily="34" charset="-120"/>
              </a:rPr>
              <a:t>引人歸主各盡其職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1F41991C-CD12-8088-9B2E-F2A56BB2DA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sz="3000" b="1" dirty="0">
                <a:solidFill>
                  <a:srgbClr val="000000"/>
                </a:solidFill>
                <a:effectLst/>
                <a:ea typeface="Microsoft YaHei" panose="020B0503020204020204" pitchFamily="34" charset="-122"/>
                <a:cs typeface="新細明體" panose="02020500000000000000" pitchFamily="18" charset="-120"/>
                <a:sym typeface="Wingdings" panose="05000000000000000000" pitchFamily="2" charset="2"/>
              </a:rPr>
              <a:t></a:t>
            </a:r>
            <a:r>
              <a:rPr lang="zh-TW" altLang="zh-TW" sz="3000" b="1" dirty="0">
                <a:solidFill>
                  <a:srgbClr val="000000"/>
                </a:solidFill>
                <a:effectLst/>
                <a:ea typeface="Microsoft YaHei" panose="020B0503020204020204" pitchFamily="34" charset="-122"/>
                <a:cs typeface="新細明體" panose="02020500000000000000" pitchFamily="18" charset="-120"/>
              </a:rPr>
              <a:t>主應許宣道者的福分</a:t>
            </a:r>
            <a:r>
              <a:rPr lang="en-US" altLang="zh-TW" sz="3000" b="1" dirty="0">
                <a:solidFill>
                  <a:srgbClr val="000000"/>
                </a:solidFill>
                <a:effectLst/>
                <a:ea typeface="Microsoft YaHei" panose="020B0503020204020204" pitchFamily="34" charset="-122"/>
                <a:cs typeface="新細明體" panose="02020500000000000000" pitchFamily="18" charset="-120"/>
              </a:rPr>
              <a:t>(</a:t>
            </a:r>
            <a:r>
              <a:rPr lang="zh-TW" altLang="en-US" sz="3000" b="1" dirty="0">
                <a:solidFill>
                  <a:srgbClr val="000000"/>
                </a:solidFill>
                <a:effectLst/>
                <a:ea typeface="Microsoft YaHei" panose="020B0503020204020204" pitchFamily="34" charset="-122"/>
                <a:cs typeface="新細明體" panose="02020500000000000000" pitchFamily="18" charset="-120"/>
              </a:rPr>
              <a:t>非拉鐵非教會為例</a:t>
            </a:r>
            <a:r>
              <a:rPr lang="en-US" altLang="zh-TW" sz="3000" b="1" dirty="0">
                <a:solidFill>
                  <a:srgbClr val="000000"/>
                </a:solidFill>
                <a:effectLst/>
                <a:ea typeface="Microsoft YaHei" panose="020B0503020204020204" pitchFamily="34" charset="-122"/>
                <a:cs typeface="新細明體" panose="02020500000000000000" pitchFamily="18" charset="-120"/>
              </a:rPr>
              <a:t>)</a:t>
            </a:r>
            <a:r>
              <a:rPr lang="zh-TW" altLang="en-US" sz="3000" b="1" dirty="0">
                <a:solidFill>
                  <a:srgbClr val="00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新細明體" panose="02020500000000000000" pitchFamily="18" charset="-120"/>
              </a:rPr>
              <a:t>：</a:t>
            </a:r>
            <a:endParaRPr lang="en-US" altLang="zh-TW" sz="3000" b="1" dirty="0">
              <a:solidFill>
                <a:srgbClr val="000000"/>
              </a:solidFill>
              <a:effectLst/>
              <a:latin typeface="PMingLiU" panose="02020500000000000000" pitchFamily="18" charset="-120"/>
              <a:ea typeface="PMingLiU" panose="02020500000000000000" pitchFamily="18" charset="-120"/>
              <a:cs typeface="新細明體" panose="02020500000000000000" pitchFamily="18" charset="-120"/>
            </a:endParaRPr>
          </a:p>
          <a:p>
            <a:r>
              <a:rPr lang="en-US" altLang="zh-TW" sz="3000" b="1" dirty="0">
                <a:solidFill>
                  <a:srgbClr val="000000"/>
                </a:solidFill>
                <a:effectLst/>
                <a:latin typeface="Yu Gothic UI Semibold" panose="020B0700000000000000" pitchFamily="34" charset="-128"/>
                <a:cs typeface="新細明體" panose="02020500000000000000" pitchFamily="18" charset="-120"/>
              </a:rPr>
              <a:t>1.</a:t>
            </a:r>
            <a:r>
              <a:rPr lang="zh-TW" altLang="zh-TW" sz="3000" b="1" dirty="0">
                <a:solidFill>
                  <a:srgbClr val="000000"/>
                </a:solidFill>
                <a:effectLst/>
                <a:ea typeface="Yu Gothic UI Semibold" panose="020B0700000000000000" pitchFamily="34" charset="-128"/>
                <a:cs typeface="新細明體" panose="02020500000000000000" pitchFamily="18" charset="-120"/>
              </a:rPr>
              <a:t>保守你免去你的試</a:t>
            </a:r>
            <a:r>
              <a:rPr lang="zh-TW" altLang="zh-TW" sz="3000" b="1" dirty="0" smtClean="0">
                <a:solidFill>
                  <a:srgbClr val="000000"/>
                </a:solidFill>
                <a:effectLst/>
                <a:ea typeface="Yu Gothic UI Semibold" panose="020B0700000000000000" pitchFamily="34" charset="-128"/>
                <a:cs typeface="新細明體" panose="02020500000000000000" pitchFamily="18" charset="-120"/>
              </a:rPr>
              <a:t>煉</a:t>
            </a:r>
            <a:endParaRPr lang="en-US" altLang="zh-TW" sz="3000" b="1" dirty="0">
              <a:solidFill>
                <a:srgbClr val="000000"/>
              </a:solidFill>
              <a:ea typeface="Yu Gothic UI Semibold" panose="020B0700000000000000" pitchFamily="34" charset="-128"/>
              <a:cs typeface="新細明體" panose="02020500000000000000" pitchFamily="18" charset="-120"/>
            </a:endParaRPr>
          </a:p>
          <a:p>
            <a:r>
              <a:rPr lang="en-US" altLang="zh-TW" sz="3000" b="1" dirty="0" smtClean="0">
                <a:solidFill>
                  <a:srgbClr val="000000"/>
                </a:solidFill>
                <a:effectLst/>
                <a:latin typeface="Yu Gothic UI Semibold" panose="020B0700000000000000" pitchFamily="34" charset="-128"/>
                <a:cs typeface="新細明體" panose="02020500000000000000" pitchFamily="18" charset="-120"/>
              </a:rPr>
              <a:t>2</a:t>
            </a:r>
            <a:r>
              <a:rPr lang="en-US" altLang="zh-TW" sz="3000" b="1" dirty="0">
                <a:solidFill>
                  <a:srgbClr val="000000"/>
                </a:solidFill>
                <a:effectLst/>
                <a:latin typeface="Yu Gothic UI Semibold" panose="020B0700000000000000" pitchFamily="34" charset="-128"/>
                <a:cs typeface="新細明體" panose="02020500000000000000" pitchFamily="18" charset="-120"/>
              </a:rPr>
              <a:t>.</a:t>
            </a:r>
            <a:r>
              <a:rPr lang="zh-TW" altLang="zh-TW" sz="3000" b="1" dirty="0">
                <a:solidFill>
                  <a:srgbClr val="000000"/>
                </a:solidFill>
                <a:effectLst/>
                <a:ea typeface="Yu Gothic UI Semibold" panose="020B0700000000000000" pitchFamily="34" charset="-128"/>
                <a:cs typeface="新細明體" panose="02020500000000000000" pitchFamily="18" charset="-120"/>
              </a:rPr>
              <a:t>賜你</a:t>
            </a:r>
            <a:r>
              <a:rPr lang="zh-TW" altLang="zh-TW" sz="3000" b="1" dirty="0" smtClean="0">
                <a:solidFill>
                  <a:srgbClr val="000000"/>
                </a:solidFill>
                <a:effectLst/>
                <a:ea typeface="Yu Gothic UI Semibold" panose="020B0700000000000000" pitchFamily="34" charset="-128"/>
                <a:cs typeface="新細明體" panose="02020500000000000000" pitchFamily="18" charset="-120"/>
              </a:rPr>
              <a:t>冠冕</a:t>
            </a:r>
            <a:endParaRPr lang="en-US" altLang="zh-TW" sz="3000" b="1" dirty="0" smtClean="0">
              <a:solidFill>
                <a:srgbClr val="000000"/>
              </a:solidFill>
              <a:effectLst/>
              <a:ea typeface="Yu Gothic UI Semibold" panose="020B0700000000000000" pitchFamily="34" charset="-128"/>
              <a:cs typeface="新細明體" panose="02020500000000000000" pitchFamily="18" charset="-120"/>
            </a:endParaRPr>
          </a:p>
          <a:p>
            <a:r>
              <a:rPr lang="en-US" altLang="zh-TW" sz="3000" b="1" dirty="0" smtClean="0">
                <a:solidFill>
                  <a:srgbClr val="000000"/>
                </a:solidFill>
                <a:effectLst/>
                <a:latin typeface="Yu Gothic UI Semibold" panose="020B0700000000000000" pitchFamily="34" charset="-128"/>
                <a:cs typeface="新細明體" panose="02020500000000000000" pitchFamily="18" charset="-120"/>
              </a:rPr>
              <a:t>3</a:t>
            </a:r>
            <a:r>
              <a:rPr lang="en-US" altLang="zh-TW" sz="3000" b="1" dirty="0">
                <a:solidFill>
                  <a:srgbClr val="000000"/>
                </a:solidFill>
                <a:effectLst/>
                <a:latin typeface="Yu Gothic UI Semibold" panose="020B0700000000000000" pitchFamily="34" charset="-128"/>
                <a:cs typeface="新細明體" panose="02020500000000000000" pitchFamily="18" charset="-120"/>
              </a:rPr>
              <a:t>.</a:t>
            </a:r>
            <a:r>
              <a:rPr lang="zh-TW" altLang="zh-TW" sz="3000" b="1" dirty="0">
                <a:solidFill>
                  <a:srgbClr val="000000"/>
                </a:solidFill>
                <a:effectLst/>
                <a:ea typeface="Yu Gothic UI Semibold" panose="020B0700000000000000" pitchFamily="34" charset="-128"/>
                <a:cs typeface="新細明體" panose="02020500000000000000" pitchFamily="18" charset="-120"/>
              </a:rPr>
              <a:t>成為殿中的</a:t>
            </a:r>
            <a:r>
              <a:rPr lang="zh-TW" altLang="zh-TW" sz="3000" b="1" dirty="0" smtClean="0">
                <a:solidFill>
                  <a:srgbClr val="000000"/>
                </a:solidFill>
                <a:effectLst/>
                <a:ea typeface="Yu Gothic UI Semibold" panose="020B0700000000000000" pitchFamily="34" charset="-128"/>
                <a:cs typeface="新細明體" panose="02020500000000000000" pitchFamily="18" charset="-120"/>
              </a:rPr>
              <a:t>柱子</a:t>
            </a:r>
            <a:endParaRPr lang="en-US" altLang="zh-TW" sz="3000" b="1" dirty="0">
              <a:solidFill>
                <a:srgbClr val="000000"/>
              </a:solidFill>
              <a:latin typeface="Yu Gothic UI Semibold" panose="020B0700000000000000" pitchFamily="34" charset="-128"/>
              <a:cs typeface="新細明體" panose="02020500000000000000" pitchFamily="18" charset="-120"/>
            </a:endParaRPr>
          </a:p>
          <a:p>
            <a:r>
              <a:rPr lang="en-US" altLang="zh-TW" sz="3000" b="1" dirty="0" smtClean="0">
                <a:solidFill>
                  <a:srgbClr val="000000"/>
                </a:solidFill>
                <a:effectLst/>
                <a:latin typeface="Yu Gothic UI Semibold" panose="020B0700000000000000" pitchFamily="34" charset="-128"/>
                <a:cs typeface="新細明體" panose="02020500000000000000" pitchFamily="18" charset="-120"/>
              </a:rPr>
              <a:t>4</a:t>
            </a:r>
            <a:r>
              <a:rPr lang="en-US" altLang="zh-TW" sz="3000" b="1" dirty="0">
                <a:solidFill>
                  <a:srgbClr val="000000"/>
                </a:solidFill>
                <a:effectLst/>
                <a:latin typeface="Yu Gothic UI Semibold" panose="020B0700000000000000" pitchFamily="34" charset="-128"/>
                <a:cs typeface="新細明體" panose="02020500000000000000" pitchFamily="18" charset="-120"/>
              </a:rPr>
              <a:t>.</a:t>
            </a:r>
            <a:r>
              <a:rPr lang="zh-TW" altLang="zh-TW" sz="3000" b="1" dirty="0">
                <a:solidFill>
                  <a:srgbClr val="000000"/>
                </a:solidFill>
                <a:effectLst/>
                <a:ea typeface="Yu Gothic UI Semibold" panose="020B0700000000000000" pitchFamily="34" charset="-128"/>
                <a:cs typeface="新細明體" panose="02020500000000000000" pitchFamily="18" charset="-120"/>
              </a:rPr>
              <a:t>與神合一</a:t>
            </a:r>
            <a:r>
              <a:rPr lang="en-US" altLang="zh-TW" sz="3000" b="1" dirty="0">
                <a:solidFill>
                  <a:srgbClr val="000000"/>
                </a:solidFill>
                <a:effectLst/>
                <a:latin typeface="Yu Gothic UI Semibold" panose="020B0700000000000000" pitchFamily="34" charset="-128"/>
                <a:cs typeface="新細明體" panose="02020500000000000000" pitchFamily="18" charset="-120"/>
              </a:rPr>
              <a:t/>
            </a:r>
            <a:br>
              <a:rPr lang="en-US" altLang="zh-TW" sz="3000" b="1" dirty="0">
                <a:solidFill>
                  <a:srgbClr val="000000"/>
                </a:solidFill>
                <a:effectLst/>
                <a:latin typeface="Yu Gothic UI Semibold" panose="020B0700000000000000" pitchFamily="34" charset="-128"/>
                <a:cs typeface="新細明體" panose="02020500000000000000" pitchFamily="18" charset="-120"/>
              </a:rPr>
            </a:br>
            <a:endParaRPr lang="zh-TW" altLang="en-US" sz="3000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A6319A49-C28E-64C9-00A1-173C13F97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55B7815-05FA-48A0-B9F7-1E04C4F2927A}" type="datetime1">
              <a:rPr lang="zh-TW" altLang="en-US" smtClean="0"/>
              <a:t>2022/8/15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361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矩形 46">
            <a:extLst>
              <a:ext uri="{FF2B5EF4-FFF2-40B4-BE49-F238E27FC236}">
                <a16:creationId xmlns:a16="http://schemas.microsoft.com/office/drawing/2014/main" xmlns="" id="{FBDCECDC-EEE3-4128-AA5E-82A8C08796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xmlns="" id="{9AB2EA78-AEB3-469B-9025-3B17201A4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892168"/>
          </a:xfrm>
        </p:spPr>
        <p:txBody>
          <a:bodyPr rtlCol="0" anchor="ctr">
            <a:normAutofit/>
          </a:bodyPr>
          <a:lstStyle/>
          <a:p>
            <a:pPr lvl="0" rtl="0"/>
            <a:r>
              <a:rPr lang="zh-TW" altLang="zh-TW" sz="48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要認識所得的恩賜而各盡其職</a:t>
            </a:r>
            <a:r>
              <a:rPr lang="en-US" altLang="zh-TW" sz="48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(</a:t>
            </a:r>
            <a:r>
              <a:rPr lang="zh-TW" altLang="zh-TW" sz="48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羅</a:t>
            </a:r>
            <a:r>
              <a:rPr lang="en-US" altLang="zh-TW" sz="48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12:3-8)</a:t>
            </a:r>
            <a:endParaRPr lang="zh-TW" sz="4800" i="1" dirty="0">
              <a:solidFill>
                <a:srgbClr val="FFFFFF"/>
              </a:solidFill>
            </a:endParaRPr>
          </a:p>
        </p:txBody>
      </p:sp>
      <p:sp>
        <p:nvSpPr>
          <p:cNvPr id="49" name="矩形 48">
            <a:extLst>
              <a:ext uri="{FF2B5EF4-FFF2-40B4-BE49-F238E27FC236}">
                <a16:creationId xmlns:a16="http://schemas.microsoft.com/office/drawing/2014/main" xmlns="" id="{4260EDE0-989C-4E16-AF94-F652294D828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255E1F2F-E259-4EA8-9FFD-3A10AF5418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5225240"/>
            <a:ext cx="10058400" cy="1143000"/>
          </a:xfrm>
        </p:spPr>
        <p:txBody>
          <a:bodyPr rtlCol="0">
            <a:normAutofit fontScale="92500"/>
          </a:bodyPr>
          <a:lstStyle/>
          <a:p>
            <a:pPr rtl="0"/>
            <a:r>
              <a:rPr lang="zh-TW" altLang="en-US" dirty="0">
                <a:solidFill>
                  <a:srgbClr val="FFFFFF"/>
                </a:solidFill>
              </a:rPr>
              <a:t> 橄欖樹</a:t>
            </a:r>
            <a:r>
              <a:rPr lang="en-US" altLang="zh-TW" dirty="0">
                <a:solidFill>
                  <a:srgbClr val="FFFFFF"/>
                </a:solidFill>
              </a:rPr>
              <a:t>(</a:t>
            </a:r>
            <a:r>
              <a:rPr lang="zh-TW" altLang="en-US" dirty="0">
                <a:solidFill>
                  <a:srgbClr val="FFFFFF"/>
                </a:solidFill>
              </a:rPr>
              <a:t>诗</a:t>
            </a:r>
            <a:r>
              <a:rPr lang="en-US" altLang="zh-TW" dirty="0">
                <a:solidFill>
                  <a:srgbClr val="FFFFFF"/>
                </a:solidFill>
              </a:rPr>
              <a:t>52:8),</a:t>
            </a:r>
            <a:r>
              <a:rPr lang="zh-TW" altLang="en-US" dirty="0">
                <a:solidFill>
                  <a:srgbClr val="FFFFFF"/>
                </a:solidFill>
              </a:rPr>
              <a:t>無花果樹</a:t>
            </a:r>
            <a:r>
              <a:rPr lang="en-US" altLang="zh-TW" dirty="0">
                <a:solidFill>
                  <a:srgbClr val="FFFFFF"/>
                </a:solidFill>
              </a:rPr>
              <a:t>(</a:t>
            </a:r>
            <a:r>
              <a:rPr lang="zh-TW" altLang="en-US" dirty="0">
                <a:solidFill>
                  <a:srgbClr val="FFFFFF"/>
                </a:solidFill>
              </a:rPr>
              <a:t>路</a:t>
            </a:r>
            <a:r>
              <a:rPr lang="en-US" altLang="zh-TW" dirty="0">
                <a:solidFill>
                  <a:srgbClr val="FFFFFF"/>
                </a:solidFill>
              </a:rPr>
              <a:t>13:6),</a:t>
            </a:r>
            <a:r>
              <a:rPr lang="zh-TW" altLang="en-US" dirty="0">
                <a:solidFill>
                  <a:srgbClr val="FFFFFF"/>
                </a:solidFill>
              </a:rPr>
              <a:t>葡萄樹</a:t>
            </a:r>
            <a:r>
              <a:rPr lang="en-US" altLang="zh-TW" dirty="0">
                <a:solidFill>
                  <a:srgbClr val="FFFFFF"/>
                </a:solidFill>
              </a:rPr>
              <a:t>(</a:t>
            </a:r>
            <a:r>
              <a:rPr lang="zh-TW" altLang="en-US" dirty="0">
                <a:solidFill>
                  <a:srgbClr val="FFFFFF"/>
                </a:solidFill>
              </a:rPr>
              <a:t>赛</a:t>
            </a:r>
            <a:r>
              <a:rPr lang="en-US" altLang="zh-TW" dirty="0">
                <a:solidFill>
                  <a:srgbClr val="FFFFFF"/>
                </a:solidFill>
              </a:rPr>
              <a:t>5:4,7)</a:t>
            </a:r>
            <a:r>
              <a:rPr lang="zh-TW" altLang="en-US" dirty="0">
                <a:solidFill>
                  <a:srgbClr val="FFFFFF"/>
                </a:solidFill>
              </a:rPr>
              <a:t>均預表信徒</a:t>
            </a:r>
            <a:r>
              <a:rPr lang="en-US" altLang="zh-TW" dirty="0">
                <a:solidFill>
                  <a:srgbClr val="FFFFFF"/>
                </a:solidFill>
              </a:rPr>
              <a:t>.</a:t>
            </a:r>
            <a:r>
              <a:rPr lang="zh-TW" altLang="en-US" dirty="0">
                <a:solidFill>
                  <a:srgbClr val="FFFFFF"/>
                </a:solidFill>
              </a:rPr>
              <a:t>它們各適其用</a:t>
            </a:r>
            <a:r>
              <a:rPr lang="en-US" altLang="zh-TW" dirty="0">
                <a:solidFill>
                  <a:srgbClr val="FFFFFF"/>
                </a:solidFill>
              </a:rPr>
              <a:t>,</a:t>
            </a:r>
            <a:r>
              <a:rPr lang="zh-TW" altLang="en-US" dirty="0">
                <a:solidFill>
                  <a:srgbClr val="FFFFFF"/>
                </a:solidFill>
              </a:rPr>
              <a:t>信徒也是如此</a:t>
            </a:r>
            <a:r>
              <a:rPr lang="en-US" altLang="zh-TW" dirty="0">
                <a:solidFill>
                  <a:srgbClr val="FFFFFF"/>
                </a:solidFill>
              </a:rPr>
              <a:t>(</a:t>
            </a:r>
            <a:r>
              <a:rPr lang="zh-TW" altLang="en-US" dirty="0">
                <a:solidFill>
                  <a:srgbClr val="FFFFFF"/>
                </a:solidFill>
              </a:rPr>
              <a:t>林前</a:t>
            </a:r>
            <a:r>
              <a:rPr lang="en-US" altLang="zh-TW" dirty="0">
                <a:solidFill>
                  <a:srgbClr val="FFFFFF"/>
                </a:solidFill>
              </a:rPr>
              <a:t>12:18),</a:t>
            </a:r>
            <a:r>
              <a:rPr lang="zh-TW" altLang="en-US" dirty="0">
                <a:solidFill>
                  <a:srgbClr val="FFFFFF"/>
                </a:solidFill>
              </a:rPr>
              <a:t>要緊的是要明白自己而各盡己職</a:t>
            </a:r>
            <a:r>
              <a:rPr lang="en-US" altLang="zh-TW" dirty="0">
                <a:solidFill>
                  <a:srgbClr val="FFFFFF"/>
                </a:solidFill>
              </a:rPr>
              <a:t>.</a:t>
            </a:r>
            <a:endParaRPr lang="zh-TW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146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E7943F24-BED3-1081-CA6F-F7042783D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zh-TW" sz="4800" b="1" i="0" u="none" strike="noStrike" kern="100" cap="none" spc="-5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ngLiu" panose="02020509000000000000" pitchFamily="49" charset="-120"/>
                <a:ea typeface="微軟正黑體" panose="020B0604030504040204" pitchFamily="34" charset="-120"/>
                <a:cs typeface="微軟正黑體" panose="020B0604030504040204" pitchFamily="34" charset="-120"/>
              </a:rPr>
              <a:t>引人歸主各盡其職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6B8CF936-DC85-E4D7-CBCB-4953FAB035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zh-TW" sz="3000" b="1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基督的信</a:t>
            </a:r>
            <a:r>
              <a:rPr lang="zh-TW" altLang="en-US" sz="3000" b="1" dirty="0">
                <a:solidFill>
                  <a:srgbClr val="FF0000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新細明體" panose="02020500000000000000" pitchFamily="18" charset="-120"/>
              </a:rPr>
              <a:t>：</a:t>
            </a:r>
            <a:endParaRPr lang="en-US" altLang="zh-TW" sz="3000" b="1" dirty="0">
              <a:solidFill>
                <a:srgbClr val="FF0000"/>
              </a:solidFill>
              <a:effectLst/>
              <a:latin typeface="PMingLiU" panose="02020500000000000000" pitchFamily="18" charset="-120"/>
              <a:ea typeface="PMingLiU" panose="02020500000000000000" pitchFamily="18" charset="-120"/>
              <a:cs typeface="新細明體" panose="02020500000000000000" pitchFamily="18" charset="-120"/>
            </a:endParaRPr>
          </a:p>
          <a:p>
            <a:pPr marL="0" indent="0" algn="ctr">
              <a:buNone/>
            </a:pPr>
            <a:r>
              <a:rPr lang="zh-TW" altLang="zh-TW" sz="3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Yu Gothic UI Semibold" panose="020B0700000000000000" pitchFamily="34" charset="-128"/>
                <a:cs typeface="新細明體" panose="02020500000000000000" pitchFamily="18" charset="-120"/>
              </a:rPr>
              <a:t>不像基督的基督徒？</a:t>
            </a:r>
            <a:endParaRPr lang="en-US" altLang="zh-TW" sz="30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Yu Gothic UI Semibold" panose="020B0700000000000000" pitchFamily="34" charset="-128"/>
              <a:cs typeface="新細明體" panose="02020500000000000000" pitchFamily="18" charset="-120"/>
            </a:endParaRPr>
          </a:p>
          <a:p>
            <a:pPr marL="0" indent="0" algn="ctr">
              <a:buNone/>
            </a:pPr>
            <a:r>
              <a:rPr lang="zh-TW" altLang="zh-TW" sz="3000" dirty="0">
                <a:solidFill>
                  <a:srgbClr val="000000"/>
                </a:solidFill>
                <a:effectLst/>
                <a:ea typeface="Yu Gothic UI Semibold" panose="020B0700000000000000" pitchFamily="34" charset="-128"/>
                <a:cs typeface="新細明體" panose="02020500000000000000" pitchFamily="18" charset="-120"/>
              </a:rPr>
              <a:t>惹人厭的基督徒？</a:t>
            </a:r>
            <a:endParaRPr lang="en-US" altLang="zh-TW" sz="3000" dirty="0">
              <a:solidFill>
                <a:srgbClr val="000000"/>
              </a:solidFill>
              <a:effectLst/>
              <a:ea typeface="Yu Gothic UI Semibold" panose="020B0700000000000000" pitchFamily="34" charset="-128"/>
              <a:cs typeface="新細明體" panose="02020500000000000000" pitchFamily="18" charset="-120"/>
            </a:endParaRPr>
          </a:p>
          <a:p>
            <a:pPr marL="0" indent="0" algn="ctr">
              <a:buNone/>
            </a:pPr>
            <a:r>
              <a:rPr lang="zh-TW" altLang="zh-TW" sz="3000" b="1" dirty="0">
                <a:solidFill>
                  <a:srgbClr val="000000"/>
                </a:solidFill>
                <a:effectLst/>
                <a:ea typeface="Yu Gothic UI Semibold" panose="020B0700000000000000" pitchFamily="34" charset="-128"/>
                <a:cs typeface="新細明體" panose="02020500000000000000" pitchFamily="18" charset="-120"/>
              </a:rPr>
              <a:t>能否從你看見基督？</a:t>
            </a:r>
            <a:endParaRPr lang="en-US" altLang="zh-TW" sz="3000" b="1" dirty="0">
              <a:solidFill>
                <a:srgbClr val="000000"/>
              </a:solidFill>
              <a:effectLst/>
              <a:ea typeface="Yu Gothic UI Semibold" panose="020B0700000000000000" pitchFamily="34" charset="-128"/>
              <a:cs typeface="新細明體" panose="02020500000000000000" pitchFamily="18" charset="-120"/>
            </a:endParaRPr>
          </a:p>
          <a:p>
            <a:pPr marL="0" indent="0" algn="ctr">
              <a:buNone/>
            </a:pPr>
            <a:r>
              <a:rPr lang="zh-TW" altLang="zh-TW" sz="3000" b="1" dirty="0">
                <a:solidFill>
                  <a:srgbClr val="000000"/>
                </a:solidFill>
                <a:effectLst/>
                <a:ea typeface="Yu Gothic UI Semibold" panose="020B0700000000000000" pitchFamily="34" charset="-128"/>
                <a:cs typeface="新細明體" panose="02020500000000000000" pitchFamily="18" charset="-120"/>
              </a:rPr>
              <a:t>基督的信</a:t>
            </a:r>
            <a:r>
              <a:rPr lang="zh-TW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（林後三</a:t>
            </a:r>
            <a:r>
              <a:rPr lang="en-US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3</a:t>
            </a:r>
            <a:r>
              <a:rPr lang="zh-TW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）</a:t>
            </a:r>
            <a:endParaRPr lang="zh-TW" altLang="zh-TW" sz="30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B5BFAED0-1869-39CE-294C-60B352DFA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55B7815-05FA-48A0-B9F7-1E04C4F2927A}" type="datetime1">
              <a:rPr lang="zh-TW" altLang="en-US" smtClean="0"/>
              <a:t>2022/8/15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5418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7DBE40EA-B599-CD2F-B6E0-1757984E6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zh-TW" sz="4800" b="1" i="0" u="none" strike="noStrike" kern="100" cap="none" spc="-5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ngLiu" panose="02020509000000000000" pitchFamily="49" charset="-120"/>
                <a:ea typeface="微軟正黑體" panose="020B0604030504040204" pitchFamily="34" charset="-120"/>
                <a:cs typeface="微軟正黑體" panose="020B0604030504040204" pitchFamily="34" charset="-120"/>
              </a:rPr>
              <a:t>引人歸主各盡其職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1057271D-7F00-2AFA-1136-5AC1AA0A53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000" b="1" kern="1800" dirty="0">
                <a:solidFill>
                  <a:srgbClr val="333333"/>
                </a:solidFill>
                <a:effectLst/>
                <a:latin typeface="Microsoft YaHei" panose="020B0503020204020204" pitchFamily="34" charset="-122"/>
                <a:ea typeface="Microsoft YaHei" panose="020B0503020204020204" pitchFamily="34" charset="-122"/>
                <a:cs typeface="新細明體" panose="02020500000000000000" pitchFamily="18" charset="-120"/>
                <a:sym typeface="Wingdings" panose="05000000000000000000" pitchFamily="2" charset="2"/>
              </a:rPr>
              <a:t></a:t>
            </a:r>
            <a:r>
              <a:rPr lang="en-US" altLang="zh-TW" sz="3000" b="1" kern="1800" dirty="0" err="1">
                <a:solidFill>
                  <a:schemeClr val="tx1"/>
                </a:solidFill>
                <a:effectLst/>
                <a:latin typeface="Microsoft YaHei" panose="020B0503020204020204" pitchFamily="34" charset="-122"/>
                <a:ea typeface="新細明體" panose="02020500000000000000" pitchFamily="18" charset="-120"/>
                <a:cs typeface="新細明體" panose="02020500000000000000" pitchFamily="18" charset="-120"/>
                <a:hlinkClick r:id="rId2" tooltip="你的職場可以發光作鹽，結出榮耀他引人歸信的果實！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你的職場可以發光作鹽，結出榮耀他引人歸信的果實</a:t>
            </a:r>
            <a:r>
              <a:rPr lang="en-US" altLang="zh-TW" sz="3000" b="1" kern="1800" dirty="0">
                <a:solidFill>
                  <a:schemeClr val="tx1"/>
                </a:solidFill>
                <a:effectLst/>
                <a:latin typeface="Microsoft YaHei" panose="020B0503020204020204" pitchFamily="34" charset="-122"/>
                <a:ea typeface="新細明體" panose="02020500000000000000" pitchFamily="18" charset="-120"/>
                <a:cs typeface="新細明體" panose="02020500000000000000" pitchFamily="18" charset="-120"/>
                <a:hlinkClick r:id="rId2" tooltip="你的職場可以發光作鹽，結出榮耀他引人歸信的果實！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！</a:t>
            </a:r>
            <a:endParaRPr lang="zh-TW" altLang="zh-TW" sz="30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endParaRPr lang="zh-TW" altLang="en-US" sz="3000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4653AC3B-5FA5-2436-1033-9F23569BB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55B7815-05FA-48A0-B9F7-1E04C4F2927A}" type="datetime1">
              <a:rPr lang="zh-TW" altLang="en-US" smtClean="0"/>
              <a:t>2022/8/15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056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7A63B754-F9F5-4FF4-62D1-C80EA1242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sz="4800" b="1" dirty="0">
                <a:solidFill>
                  <a:srgbClr val="000000"/>
                </a:solidFill>
                <a:effectLst/>
                <a:ea typeface="STZhongsong" panose="02010600040101010101" pitchFamily="2" charset="-122"/>
                <a:cs typeface="微軟正黑體" panose="020B0604030504040204" pitchFamily="34" charset="-120"/>
              </a:rPr>
              <a:t>安分盡職的必有善果</a:t>
            </a:r>
            <a:r>
              <a:rPr lang="en-US" altLang="zh-TW" sz="4800" b="1" dirty="0">
                <a:solidFill>
                  <a:srgbClr val="000000"/>
                </a:solidFill>
                <a:effectLst/>
                <a:ea typeface="STZhongsong" panose="02010600040101010101" pitchFamily="2" charset="-122"/>
                <a:cs typeface="微軟正黑體" panose="020B0604030504040204" pitchFamily="34" charset="-120"/>
              </a:rPr>
              <a:t>. 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529DE175-A0E9-FDC1-7EF7-A0CC2DBCB6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000" b="1" dirty="0" smtClean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微軟正黑體" panose="020B0604030504040204" pitchFamily="34" charset="-120"/>
                <a:sym typeface="Wingdings" panose="05000000000000000000" pitchFamily="2" charset="2"/>
              </a:rPr>
              <a:t>  </a:t>
            </a:r>
            <a:r>
              <a:rPr lang="en-US" altLang="zh-TW" sz="3000" b="1" dirty="0" smtClean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微軟正黑體" panose="020B0604030504040204" pitchFamily="34" charset="-120"/>
                <a:sym typeface="Wingdings" panose="05000000000000000000" pitchFamily="2" charset="2"/>
              </a:rPr>
              <a:t></a:t>
            </a:r>
            <a:r>
              <a:rPr lang="zh-TW" altLang="zh-TW" sz="3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末底改</a:t>
            </a:r>
            <a:endParaRPr lang="en-US" altLang="zh-TW" sz="3000" b="1" dirty="0">
              <a:solidFill>
                <a:srgbClr val="000000"/>
              </a:solidFill>
              <a:effectLst/>
              <a:ea typeface="微軟正黑體" panose="020B0604030504040204" pitchFamily="34" charset="-120"/>
              <a:cs typeface="微軟正黑體" panose="020B0604030504040204" pitchFamily="34" charset="-120"/>
            </a:endParaRPr>
          </a:p>
          <a:p>
            <a:r>
              <a:rPr lang="en-US" altLang="zh-TW" sz="3000" b="1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cs typeface="微軟正黑體" panose="020B0604030504040204" pitchFamily="34" charset="-120"/>
              </a:rPr>
              <a:t>△ </a:t>
            </a:r>
            <a:r>
              <a:rPr lang="zh-TW" altLang="zh-TW" sz="3000" b="1" u="heavy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他雖成了國丈</a:t>
            </a:r>
            <a:r>
              <a:rPr lang="en-US" altLang="zh-TW" sz="3000" b="1" u="heavy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,</a:t>
            </a:r>
            <a:r>
              <a:rPr lang="zh-TW" altLang="zh-TW" sz="3000" b="1" u="heavy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却不肯借機離開看守朝門之職</a:t>
            </a:r>
            <a:r>
              <a:rPr lang="en-US" altLang="zh-TW" sz="3000" b="1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cs typeface="微軟正黑體" panose="020B0604030504040204" pitchFamily="34" charset="-120"/>
              </a:rPr>
              <a:t>(</a:t>
            </a:r>
            <a:r>
              <a:rPr lang="zh-TW" altLang="zh-TW" sz="3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斯</a:t>
            </a:r>
            <a:r>
              <a:rPr lang="en-US" altLang="zh-TW" sz="3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2:19-20).</a:t>
            </a:r>
          </a:p>
          <a:p>
            <a:r>
              <a:rPr lang="en-US" altLang="zh-TW" sz="3000" b="1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cs typeface="微軟正黑體" panose="020B0604030504040204" pitchFamily="34" charset="-120"/>
              </a:rPr>
              <a:t>△ </a:t>
            </a:r>
            <a:r>
              <a:rPr lang="zh-TW" altLang="zh-TW" sz="3000" b="1" u="heavy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他因细心盡職</a:t>
            </a:r>
            <a:r>
              <a:rPr lang="en-US" altLang="zh-TW" sz="3000" b="1" u="heavy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,</a:t>
            </a:r>
            <a:r>
              <a:rPr lang="zh-TW" altLang="zh-TW" sz="3000" b="1" u="heavy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就探知有人要謀害王</a:t>
            </a:r>
            <a:r>
              <a:rPr lang="en-US" altLang="zh-TW" sz="3000" b="1" u="heavy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,</a:t>
            </a:r>
            <a:r>
              <a:rPr lang="zh-TW" altLang="zh-TW" sz="3000" b="1" u="heavy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而救了王命</a:t>
            </a:r>
            <a:r>
              <a:rPr lang="en-US" altLang="zh-TW" sz="3000" b="1" u="heavy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,</a:t>
            </a:r>
            <a:r>
              <a:rPr lang="zh-TW" altLang="zh-TW" sz="3000" b="1" u="heavy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立了大功</a:t>
            </a:r>
            <a:r>
              <a:rPr lang="en-US" altLang="zh-TW" sz="3000" b="1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cs typeface="微軟正黑體" panose="020B0604030504040204" pitchFamily="34" charset="-120"/>
              </a:rPr>
              <a:t>(</a:t>
            </a:r>
            <a:r>
              <a:rPr lang="zh-TW" altLang="zh-TW" sz="3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斯</a:t>
            </a:r>
            <a:r>
              <a:rPr lang="en-US" altLang="zh-TW" sz="3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2:21-23).</a:t>
            </a:r>
            <a:r>
              <a:rPr lang="zh-TW" altLang="zh-TW" sz="3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但他好像認為没有可誇之處</a:t>
            </a:r>
            <a:r>
              <a:rPr lang="en-US" altLang="zh-TW" sz="3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,</a:t>
            </a:r>
            <a:r>
              <a:rPr lang="zh-TW" altLang="zh-TW" sz="3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不過是盡了當盡的事而已</a:t>
            </a:r>
            <a:r>
              <a:rPr lang="en-US" altLang="zh-TW" sz="3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(</a:t>
            </a:r>
            <a:r>
              <a:rPr lang="zh-TW" altLang="zh-TW" sz="3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斯</a:t>
            </a:r>
            <a:r>
              <a:rPr lang="en-US" altLang="zh-TW" sz="3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6:3,12;</a:t>
            </a:r>
            <a:r>
              <a:rPr lang="zh-TW" altLang="zh-TW" sz="3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路</a:t>
            </a:r>
            <a:r>
              <a:rPr lang="en-US" altLang="zh-TW" sz="3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17:10)</a:t>
            </a:r>
          </a:p>
          <a:p>
            <a:r>
              <a:rPr lang="en-US" altLang="zh-TW" sz="3000" b="1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cs typeface="微軟正黑體" panose="020B0604030504040204" pitchFamily="34" charset="-120"/>
              </a:rPr>
              <a:t>△ </a:t>
            </a:r>
            <a:r>
              <a:rPr lang="zh-TW" altLang="zh-TW" sz="3000" b="1" u="heavy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结果得升為宰相</a:t>
            </a:r>
            <a:r>
              <a:rPr lang="en-US" altLang="zh-TW" sz="3000" b="1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cs typeface="微軟正黑體" panose="020B0604030504040204" pitchFamily="34" charset="-120"/>
              </a:rPr>
              <a:t>(</a:t>
            </a:r>
            <a:r>
              <a:rPr lang="zh-TW" altLang="zh-TW" sz="3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斯</a:t>
            </a:r>
            <a:r>
              <a:rPr lang="en-US" altLang="zh-TW" sz="3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10:2-3;</a:t>
            </a:r>
            <a:r>
              <a:rPr lang="zh-TW" altLang="zh-TW" sz="3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彼前</a:t>
            </a:r>
            <a:r>
              <a:rPr lang="en-US" altLang="zh-TW" sz="3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5:6</a:t>
            </a:r>
            <a:r>
              <a:rPr lang="en-US" altLang="zh-TW" sz="3000" b="1" dirty="0" smtClean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).</a:t>
            </a:r>
            <a:endParaRPr lang="en-US" altLang="zh-TW" sz="3000" b="1" dirty="0">
              <a:solidFill>
                <a:srgbClr val="000000"/>
              </a:solidFill>
              <a:effectLst/>
              <a:ea typeface="微軟正黑體" panose="020B0604030504040204" pitchFamily="34" charset="-120"/>
              <a:cs typeface="微軟正黑體" panose="020B0604030504040204" pitchFamily="34" charset="-120"/>
            </a:endParaRP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9F81B44E-FC87-D6FF-56C4-EA88AEB56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55B7815-05FA-48A0-B9F7-1E04C4F2927A}" type="datetime1">
              <a:rPr lang="zh-TW" altLang="en-US" smtClean="0"/>
              <a:t>2022/8/15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548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7A63B754-F9F5-4FF4-62D1-C80EA1242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sz="4800" b="1" dirty="0">
                <a:solidFill>
                  <a:srgbClr val="000000"/>
                </a:solidFill>
                <a:effectLst/>
                <a:ea typeface="STZhongsong" panose="02010600040101010101" pitchFamily="2" charset="-122"/>
                <a:cs typeface="微軟正黑體" panose="020B0604030504040204" pitchFamily="34" charset="-120"/>
              </a:rPr>
              <a:t>安分盡職的必有善果</a:t>
            </a:r>
            <a:r>
              <a:rPr lang="en-US" altLang="zh-TW" sz="4800" b="1" dirty="0">
                <a:solidFill>
                  <a:srgbClr val="000000"/>
                </a:solidFill>
                <a:effectLst/>
                <a:ea typeface="STZhongsong" panose="02010600040101010101" pitchFamily="2" charset="-122"/>
                <a:cs typeface="微軟正黑體" panose="020B0604030504040204" pitchFamily="34" charset="-120"/>
              </a:rPr>
              <a:t>. 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529DE175-A0E9-FDC1-7EF7-A0CC2DBCB6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3000" b="1" dirty="0" smtClean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微軟正黑體" panose="020B0604030504040204" pitchFamily="34" charset="-120"/>
                <a:sym typeface="Wingdings" panose="05000000000000000000" pitchFamily="2" charset="2"/>
              </a:rPr>
              <a:t>  </a:t>
            </a:r>
            <a:r>
              <a:rPr lang="en-US" altLang="zh-TW" sz="3000" b="1" dirty="0" smtClean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微軟正黑體" panose="020B0604030504040204" pitchFamily="34" charset="-120"/>
                <a:sym typeface="Wingdings" panose="05000000000000000000" pitchFamily="2" charset="2"/>
              </a:rPr>
              <a:t></a:t>
            </a:r>
            <a:r>
              <a:rPr lang="zh-TW" altLang="zh-TW" sz="3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使徒彼得</a:t>
            </a:r>
            <a:endParaRPr lang="en-US" altLang="zh-TW" sz="3000" b="1" dirty="0">
              <a:solidFill>
                <a:srgbClr val="000000"/>
              </a:solidFill>
              <a:effectLst/>
              <a:ea typeface="微軟正黑體" panose="020B0604030504040204" pitchFamily="34" charset="-120"/>
              <a:cs typeface="微軟正黑體" panose="020B0604030504040204" pitchFamily="34" charset="-120"/>
            </a:endParaRPr>
          </a:p>
          <a:p>
            <a:r>
              <a:rPr lang="en-US" altLang="zh-TW" sz="3000" b="1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cs typeface="微軟正黑體" panose="020B0604030504040204" pitchFamily="34" charset="-120"/>
              </a:rPr>
              <a:t>△ </a:t>
            </a:r>
            <a:r>
              <a:rPr lang="zh-TW" altLang="zh-TW" sz="3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彼得和使徒不肯去管理飯食之事</a:t>
            </a:r>
            <a:r>
              <a:rPr lang="en-US" altLang="zh-TW" sz="3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(</a:t>
            </a:r>
            <a:r>
              <a:rPr lang="zh-TW" altLang="zh-TW" sz="3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徒</a:t>
            </a:r>
            <a:r>
              <a:rPr lang="en-US" altLang="zh-TW" sz="3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6:2).</a:t>
            </a:r>
            <a:r>
              <a:rPr lang="en-US" altLang="zh-TW" sz="3000" b="1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cs typeface="微軟正黑體" panose="020B0604030504040204" pitchFamily="34" charset="-120"/>
              </a:rPr>
              <a:t> </a:t>
            </a:r>
            <a:endParaRPr lang="en-US" altLang="zh-TW" sz="3000" b="1" dirty="0" smtClean="0">
              <a:solidFill>
                <a:srgbClr val="000000"/>
              </a:solidFill>
              <a:effectLst/>
              <a:latin typeface="微軟正黑體" panose="020B0604030504040204" pitchFamily="34" charset="-120"/>
              <a:cs typeface="微軟正黑體" panose="020B0604030504040204" pitchFamily="34" charset="-120"/>
            </a:endParaRPr>
          </a:p>
          <a:p>
            <a:r>
              <a:rPr lang="en-US" altLang="zh-TW" sz="3000" b="1" dirty="0" smtClean="0">
                <a:solidFill>
                  <a:srgbClr val="000000"/>
                </a:solidFill>
                <a:effectLst/>
                <a:latin typeface="微軟正黑體" panose="020B0604030504040204" pitchFamily="34" charset="-120"/>
                <a:cs typeface="微軟正黑體" panose="020B0604030504040204" pitchFamily="34" charset="-120"/>
              </a:rPr>
              <a:t>△ </a:t>
            </a:r>
            <a:r>
              <a:rPr lang="zh-TW" altLang="zh-TW" sz="3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他們認識自己當作的工</a:t>
            </a:r>
            <a:r>
              <a:rPr lang="en-US" altLang="zh-TW" sz="3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(</a:t>
            </a:r>
            <a:r>
              <a:rPr lang="zh-TW" altLang="zh-TW" sz="3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徒</a:t>
            </a:r>
            <a:r>
              <a:rPr lang="en-US" altLang="zh-TW" sz="3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6:4).</a:t>
            </a:r>
            <a:r>
              <a:rPr lang="en-US" altLang="zh-TW" sz="3000" b="1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cs typeface="微軟正黑體" panose="020B0604030504040204" pitchFamily="34" charset="-120"/>
              </a:rPr>
              <a:t> </a:t>
            </a:r>
            <a:endParaRPr lang="en-US" altLang="zh-TW" sz="3000" b="1" dirty="0" smtClean="0">
              <a:solidFill>
                <a:srgbClr val="000000"/>
              </a:solidFill>
              <a:effectLst/>
              <a:latin typeface="微軟正黑體" panose="020B0604030504040204" pitchFamily="34" charset="-120"/>
              <a:cs typeface="微軟正黑體" panose="020B0604030504040204" pitchFamily="34" charset="-120"/>
            </a:endParaRPr>
          </a:p>
          <a:p>
            <a:r>
              <a:rPr lang="en-US" altLang="zh-TW" sz="3000" b="1" dirty="0" smtClean="0">
                <a:solidFill>
                  <a:srgbClr val="000000"/>
                </a:solidFill>
                <a:effectLst/>
                <a:latin typeface="微軟正黑體" panose="020B0604030504040204" pitchFamily="34" charset="-120"/>
                <a:cs typeface="微軟正黑體" panose="020B0604030504040204" pitchFamily="34" charset="-120"/>
              </a:rPr>
              <a:t>△ </a:t>
            </a:r>
            <a:r>
              <a:rPr lang="zh-TW" altLang="zh-TW" sz="3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按立七位执事</a:t>
            </a:r>
            <a:r>
              <a:rPr lang="en-US" altLang="zh-TW" sz="3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,</a:t>
            </a:r>
            <a:r>
              <a:rPr lang="zh-TW" altLang="zh-TW" sz="3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彼此各盡其職</a:t>
            </a:r>
            <a:r>
              <a:rPr lang="en-US" altLang="zh-TW" sz="3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,</a:t>
            </a:r>
            <a:r>
              <a:rPr lang="zh-TW" altLang="zh-TW" sz="3000" b="1" u="heavy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於是神的道大見興旺</a:t>
            </a:r>
            <a:r>
              <a:rPr lang="en-US" altLang="zh-TW" sz="3000" b="1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cs typeface="微軟正黑體" panose="020B0604030504040204" pitchFamily="34" charset="-120"/>
              </a:rPr>
              <a:t>(</a:t>
            </a:r>
            <a:r>
              <a:rPr lang="zh-TW" altLang="zh-TW" sz="3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徒</a:t>
            </a:r>
            <a:r>
              <a:rPr lang="en-US" altLang="zh-TW" sz="3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6:5-7). </a:t>
            </a:r>
          </a:p>
          <a:p>
            <a:r>
              <a:rPr lang="zh-TW" altLang="en-US" sz="1800" b="1" dirty="0">
                <a:solidFill>
                  <a:srgbClr val="000000"/>
                </a:solidFill>
                <a:ea typeface="微軟正黑體" panose="020B0604030504040204" pitchFamily="34" charset="-120"/>
              </a:rPr>
              <a:t>  </a:t>
            </a:r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9F81B44E-FC87-D6FF-56C4-EA88AEB56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55B7815-05FA-48A0-B9F7-1E04C4F2927A}" type="datetime1">
              <a:rPr lang="zh-TW" altLang="en-US" smtClean="0"/>
              <a:t>2022/8/15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7642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02067548-C898-D678-A5E5-10BF89AD6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sz="4800" b="1" dirty="0">
                <a:solidFill>
                  <a:srgbClr val="000000"/>
                </a:solidFill>
                <a:effectLst/>
                <a:ea typeface="Microsoft YaHei" panose="020B0503020204020204" pitchFamily="34" charset="-122"/>
                <a:cs typeface="微軟正黑體" panose="020B0604030504040204" pitchFamily="34" charset="-120"/>
              </a:rPr>
              <a:t>不認識自己不守本位的必敗</a:t>
            </a:r>
            <a:r>
              <a:rPr lang="en-US" altLang="zh-TW" sz="4800" b="1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cs typeface="微軟正黑體" panose="020B0604030504040204" pitchFamily="34" charset="-120"/>
              </a:rPr>
              <a:t>. 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3BF9E6BD-C2D5-768B-88EB-A9544C5143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2000"/>
              </a:lnSpc>
              <a:spcAft>
                <a:spcPts val="25"/>
              </a:spcAft>
            </a:pPr>
            <a:r>
              <a:rPr lang="en-US" altLang="zh-TW" sz="3000" b="1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微軟正黑體" panose="020B0604030504040204" pitchFamily="34" charset="-120"/>
                <a:sym typeface="Wingdings" panose="05000000000000000000" pitchFamily="2" charset="2"/>
              </a:rPr>
              <a:t></a:t>
            </a:r>
            <a:r>
              <a:rPr lang="zh-TW" altLang="zh-TW" sz="3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微軟正黑體" panose="020B0604030504040204" pitchFamily="34" charset="-120"/>
              </a:rPr>
              <a:t>魔鬼 </a:t>
            </a:r>
            <a:endParaRPr lang="zh-TW" altLang="zh-TW" sz="30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4445" indent="-6350">
              <a:lnSpc>
                <a:spcPct val="112000"/>
              </a:lnSpc>
              <a:spcAft>
                <a:spcPts val="25"/>
              </a:spcAft>
            </a:pPr>
            <a:r>
              <a:rPr lang="en-US" altLang="zh-TW" sz="3000" b="1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新細明體" panose="02020500000000000000" pitchFamily="18" charset="-120"/>
                <a:cs typeface="微軟正黑體" panose="020B0604030504040204" pitchFamily="34" charset="-120"/>
              </a:rPr>
              <a:t>△ </a:t>
            </a:r>
            <a:r>
              <a:rPr lang="zh-TW" altLang="zh-TW" sz="3000" b="1" u="heavy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微軟正黑體" panose="020B0604030504040204" pitchFamily="34" charset="-120"/>
              </a:rPr>
              <a:t>想要超過眾星</a:t>
            </a:r>
            <a:r>
              <a:rPr lang="en-US" altLang="zh-TW" sz="3000" b="1" u="heavy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微軟正黑體" panose="020B0604030504040204" pitchFamily="34" charset="-120"/>
              </a:rPr>
              <a:t>,</a:t>
            </a:r>
            <a:r>
              <a:rPr lang="zh-TW" altLang="zh-TW" sz="3000" b="1" u="heavy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微軟正黑體" panose="020B0604030504040204" pitchFamily="34" charset="-120"/>
              </a:rPr>
              <a:t>且欲與神同等</a:t>
            </a:r>
            <a:r>
              <a:rPr lang="en-US" altLang="zh-TW" sz="3000" b="1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新細明體" panose="02020500000000000000" pitchFamily="18" charset="-120"/>
                <a:cs typeface="微軟正黑體" panose="020B0604030504040204" pitchFamily="34" charset="-120"/>
              </a:rPr>
              <a:t>(</a:t>
            </a:r>
            <a:r>
              <a:rPr lang="zh-TW" altLang="zh-TW" sz="3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微軟正黑體" panose="020B0604030504040204" pitchFamily="34" charset="-120"/>
              </a:rPr>
              <a:t>賽</a:t>
            </a:r>
            <a:r>
              <a:rPr lang="en-US" altLang="zh-TW" sz="3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微軟正黑體" panose="020B0604030504040204" pitchFamily="34" charset="-120"/>
              </a:rPr>
              <a:t>14:12-14). </a:t>
            </a:r>
            <a:endParaRPr lang="en-US" altLang="zh-TW" sz="3000" b="1" dirty="0">
              <a:solidFill>
                <a:srgbClr val="000000"/>
              </a:solidFill>
              <a:latin typeface="Calibri" panose="020F0502020204030204" pitchFamily="34" charset="0"/>
              <a:ea typeface="微軟正黑體" panose="020B0604030504040204" pitchFamily="34" charset="-120"/>
              <a:cs typeface="微軟正黑體" panose="020B0604030504040204" pitchFamily="34" charset="-120"/>
            </a:endParaRPr>
          </a:p>
          <a:p>
            <a:pPr marL="290703" lvl="1" indent="0">
              <a:lnSpc>
                <a:spcPct val="112000"/>
              </a:lnSpc>
              <a:spcAft>
                <a:spcPts val="25"/>
              </a:spcAft>
              <a:buNone/>
            </a:pPr>
            <a:r>
              <a:rPr lang="en-US" altLang="zh-TW" sz="2200" b="1" dirty="0" smtClean="0">
                <a:solidFill>
                  <a:srgbClr val="000000"/>
                </a:solidFill>
                <a:effectLst/>
                <a:latin typeface="微軟正黑體" panose="020B0604030504040204" pitchFamily="34" charset="-120"/>
                <a:cs typeface="微軟正黑體" panose="020B0604030504040204" pitchFamily="34" charset="-120"/>
              </a:rPr>
              <a:t>△ </a:t>
            </a:r>
            <a:r>
              <a:rPr lang="zh-TW" altLang="zh-TW" sz="2200" b="1" u="heavy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结果</a:t>
            </a:r>
            <a:r>
              <a:rPr lang="en-US" altLang="zh-TW" sz="2200" b="1" u="heavy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:</a:t>
            </a:r>
            <a:r>
              <a:rPr lang="zh-TW" altLang="zh-TW" sz="2200" b="1" u="heavy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被趕出天庭</a:t>
            </a:r>
            <a:r>
              <a:rPr lang="en-US" altLang="zh-TW" sz="2200" b="1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cs typeface="微軟正黑體" panose="020B0604030504040204" pitchFamily="34" charset="-120"/>
              </a:rPr>
              <a:t>(</a:t>
            </a:r>
            <a:r>
              <a:rPr lang="zh-TW" altLang="zh-TW" sz="22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赛</a:t>
            </a:r>
            <a:r>
              <a:rPr lang="en-US" altLang="zh-TW" sz="22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14:15;</a:t>
            </a:r>
            <a:r>
              <a:rPr lang="zh-TW" altLang="en-US" sz="22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猶</a:t>
            </a:r>
            <a:r>
              <a:rPr lang="en-US" altLang="zh-TW" sz="22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6). </a:t>
            </a:r>
          </a:p>
          <a:p>
            <a:pPr marL="4445" indent="-6350">
              <a:lnSpc>
                <a:spcPct val="112000"/>
              </a:lnSpc>
              <a:spcAft>
                <a:spcPts val="25"/>
              </a:spcAft>
            </a:pPr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8EE5B393-A5D6-4010-C540-C10F6EB00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55B7815-05FA-48A0-B9F7-1E04C4F2927A}" type="datetime1">
              <a:rPr lang="zh-TW" altLang="en-US" smtClean="0"/>
              <a:t>2022/8/15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149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02067548-C898-D678-A5E5-10BF89AD6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sz="4800" b="1" dirty="0">
                <a:solidFill>
                  <a:srgbClr val="000000"/>
                </a:solidFill>
                <a:effectLst/>
                <a:ea typeface="Microsoft YaHei" panose="020B0503020204020204" pitchFamily="34" charset="-122"/>
                <a:cs typeface="微軟正黑體" panose="020B0604030504040204" pitchFamily="34" charset="-120"/>
              </a:rPr>
              <a:t>不認識自己不守本位的必敗</a:t>
            </a:r>
            <a:r>
              <a:rPr lang="en-US" altLang="zh-TW" sz="4800" b="1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cs typeface="微軟正黑體" panose="020B0604030504040204" pitchFamily="34" charset="-120"/>
              </a:rPr>
              <a:t>. 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3BF9E6BD-C2D5-768B-88EB-A9544C5143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45" indent="-6350">
              <a:lnSpc>
                <a:spcPct val="112000"/>
              </a:lnSpc>
              <a:spcAft>
                <a:spcPts val="25"/>
              </a:spcAft>
            </a:pPr>
            <a:r>
              <a:rPr lang="en-US" altLang="zh-TW" sz="3000" b="1" dirty="0" smtClean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微軟正黑體" panose="020B0604030504040204" pitchFamily="34" charset="-120"/>
                <a:sym typeface="Wingdings" panose="05000000000000000000" pitchFamily="2" charset="2"/>
              </a:rPr>
              <a:t></a:t>
            </a:r>
            <a:r>
              <a:rPr lang="zh-TW" altLang="zh-TW" sz="30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掃羅王</a:t>
            </a:r>
            <a:endParaRPr lang="en-US" altLang="zh-TW" sz="3000" b="1" dirty="0">
              <a:solidFill>
                <a:srgbClr val="000000"/>
              </a:solidFill>
              <a:effectLst/>
              <a:ea typeface="微軟正黑體" panose="020B0604030504040204" pitchFamily="34" charset="-120"/>
              <a:cs typeface="微軟正黑體" panose="020B0604030504040204" pitchFamily="34" charset="-120"/>
            </a:endParaRPr>
          </a:p>
          <a:p>
            <a:pPr marL="4445" indent="-6350" algn="just">
              <a:lnSpc>
                <a:spcPct val="112000"/>
              </a:lnSpc>
              <a:spcAft>
                <a:spcPts val="25"/>
              </a:spcAft>
            </a:pPr>
            <a:r>
              <a:rPr lang="en-US" altLang="zh-TW" sz="3000" b="1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新細明體" panose="02020500000000000000" pitchFamily="18" charset="-120"/>
                <a:cs typeface="微軟正黑體" panose="020B0604030504040204" pitchFamily="34" charset="-120"/>
              </a:rPr>
              <a:t>△ </a:t>
            </a:r>
            <a:r>
              <a:rPr lang="zh-TW" altLang="zh-TW" sz="3000" b="1" u="heavy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微軟正黑體" panose="020B0604030504040204" pitchFamily="34" charset="-120"/>
              </a:rPr>
              <a:t>越權献祭</a:t>
            </a:r>
            <a:r>
              <a:rPr lang="en-US" altLang="zh-TW" sz="3000" b="1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新細明體" panose="02020500000000000000" pitchFamily="18" charset="-120"/>
                <a:cs typeface="微軟正黑體" panose="020B0604030504040204" pitchFamily="34" charset="-120"/>
              </a:rPr>
              <a:t>(</a:t>
            </a:r>
            <a:r>
              <a:rPr lang="zh-TW" altLang="zh-TW" sz="3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微軟正黑體" panose="020B0604030504040204" pitchFamily="34" charset="-120"/>
              </a:rPr>
              <a:t>撒上</a:t>
            </a:r>
            <a:r>
              <a:rPr lang="en-US" altLang="zh-TW" sz="3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微軟正黑體" panose="020B0604030504040204" pitchFamily="34" charset="-120"/>
              </a:rPr>
              <a:t>13:8-12). </a:t>
            </a:r>
            <a:endParaRPr lang="en-US" altLang="zh-TW" sz="3000" b="1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微軟正黑體" panose="020B0604030504040204" pitchFamily="34" charset="-120"/>
              <a:cs typeface="微軟正黑體" panose="020B0604030504040204" pitchFamily="34" charset="-120"/>
            </a:endParaRPr>
          </a:p>
          <a:p>
            <a:pPr marL="290703" lvl="1" indent="0" algn="just">
              <a:lnSpc>
                <a:spcPct val="112000"/>
              </a:lnSpc>
              <a:spcAft>
                <a:spcPts val="25"/>
              </a:spcAft>
              <a:buNone/>
            </a:pPr>
            <a:r>
              <a:rPr lang="en-US" altLang="zh-TW" sz="2800" b="1" dirty="0" smtClean="0">
                <a:solidFill>
                  <a:srgbClr val="000000"/>
                </a:solidFill>
                <a:effectLst/>
                <a:latin typeface="微軟正黑體" panose="020B0604030504040204" pitchFamily="34" charset="-120"/>
                <a:cs typeface="微軟正黑體" panose="020B0604030504040204" pitchFamily="34" charset="-120"/>
              </a:rPr>
              <a:t>△ </a:t>
            </a:r>
            <a:r>
              <a:rPr lang="zh-TW" altLang="zh-TW" sz="28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結果</a:t>
            </a:r>
            <a:r>
              <a:rPr lang="en-US" altLang="zh-TW" sz="28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:</a:t>
            </a:r>
            <a:r>
              <a:rPr lang="zh-TW" altLang="zh-TW" sz="28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被廢去王位</a:t>
            </a:r>
            <a:r>
              <a:rPr lang="en-US" altLang="zh-TW" sz="28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(</a:t>
            </a:r>
            <a:r>
              <a:rPr lang="zh-TW" altLang="zh-TW" sz="28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撒上</a:t>
            </a:r>
            <a:r>
              <a:rPr lang="en-US" altLang="zh-TW" sz="28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13:13-14).</a:t>
            </a:r>
          </a:p>
          <a:p>
            <a:pPr marL="0" indent="0">
              <a:lnSpc>
                <a:spcPct val="112000"/>
              </a:lnSpc>
              <a:spcAft>
                <a:spcPts val="25"/>
              </a:spcAft>
              <a:buNone/>
            </a:pPr>
            <a:endParaRPr lang="en-US" altLang="zh-TW" dirty="0"/>
          </a:p>
          <a:p>
            <a:pPr marL="4445" indent="-6350">
              <a:lnSpc>
                <a:spcPct val="112000"/>
              </a:lnSpc>
              <a:spcAft>
                <a:spcPts val="25"/>
              </a:spcAft>
            </a:pPr>
            <a:endParaRPr lang="zh-TW" altLang="en-US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8EE5B393-A5D6-4010-C540-C10F6EB00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55B7815-05FA-48A0-B9F7-1E04C4F2927A}" type="datetime1">
              <a:rPr lang="zh-TW" altLang="en-US" smtClean="0"/>
              <a:t>2022/8/15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045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02067548-C898-D678-A5E5-10BF89AD6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sz="4800" b="1" dirty="0">
                <a:solidFill>
                  <a:srgbClr val="000000"/>
                </a:solidFill>
                <a:effectLst/>
                <a:ea typeface="Microsoft YaHei" panose="020B0503020204020204" pitchFamily="34" charset="-122"/>
                <a:cs typeface="微軟正黑體" panose="020B0604030504040204" pitchFamily="34" charset="-120"/>
              </a:rPr>
              <a:t>不認識自己不守本位的必敗</a:t>
            </a:r>
            <a:r>
              <a:rPr lang="en-US" altLang="zh-TW" sz="4800" b="1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cs typeface="微軟正黑體" panose="020B0604030504040204" pitchFamily="34" charset="-120"/>
              </a:rPr>
              <a:t>. 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3BF9E6BD-C2D5-768B-88EB-A9544C5143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2000"/>
              </a:lnSpc>
              <a:spcAft>
                <a:spcPts val="25"/>
              </a:spcAft>
            </a:pPr>
            <a:r>
              <a:rPr lang="en-US" altLang="zh-TW" sz="3000" b="1" dirty="0" smtClean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微軟正黑體" panose="020B0604030504040204" pitchFamily="34" charset="-120"/>
                <a:sym typeface="Wingdings" panose="05000000000000000000" pitchFamily="2" charset="2"/>
              </a:rPr>
              <a:t></a:t>
            </a:r>
            <a:r>
              <a:rPr lang="zh-TW" altLang="zh-TW" sz="3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微軟正黑體" panose="020B0604030504040204" pitchFamily="34" charset="-120"/>
              </a:rPr>
              <a:t>烏西雅王 </a:t>
            </a:r>
            <a:endParaRPr lang="zh-TW" altLang="zh-TW" sz="30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4445" indent="-6350" algn="just">
              <a:lnSpc>
                <a:spcPct val="112000"/>
              </a:lnSpc>
              <a:spcAft>
                <a:spcPts val="25"/>
              </a:spcAft>
            </a:pPr>
            <a:r>
              <a:rPr lang="en-US" altLang="zh-TW" sz="3000" b="1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新細明體" panose="02020500000000000000" pitchFamily="18" charset="-120"/>
                <a:cs typeface="微軟正黑體" panose="020B0604030504040204" pitchFamily="34" charset="-120"/>
              </a:rPr>
              <a:t>△ </a:t>
            </a:r>
            <a:r>
              <a:rPr lang="zh-TW" altLang="zh-TW" sz="3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微軟正黑體" panose="020B0604030504040204" pitchFamily="34" charset="-120"/>
              </a:rPr>
              <a:t>擅自燒香</a:t>
            </a:r>
            <a:r>
              <a:rPr lang="en-US" altLang="zh-TW" sz="3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微軟正黑體" panose="020B0604030504040204" pitchFamily="34" charset="-120"/>
              </a:rPr>
              <a:t>(</a:t>
            </a:r>
            <a:r>
              <a:rPr lang="zh-TW" altLang="zh-TW" sz="3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微軟正黑體" panose="020B0604030504040204" pitchFamily="34" charset="-120"/>
              </a:rPr>
              <a:t>代下</a:t>
            </a:r>
            <a:r>
              <a:rPr lang="en-US" altLang="zh-TW" sz="30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微軟正黑體" panose="020B0604030504040204" pitchFamily="34" charset="-120"/>
              </a:rPr>
              <a:t>26:16-18</a:t>
            </a:r>
            <a:r>
              <a:rPr lang="en-US" altLang="zh-TW" sz="300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微軟正黑體" panose="020B0604030504040204" pitchFamily="34" charset="-120"/>
              </a:rPr>
              <a:t>).</a:t>
            </a:r>
          </a:p>
          <a:p>
            <a:pPr marL="290703" lvl="1" indent="0" algn="just">
              <a:lnSpc>
                <a:spcPct val="112000"/>
              </a:lnSpc>
              <a:spcAft>
                <a:spcPts val="25"/>
              </a:spcAft>
              <a:buNone/>
            </a:pPr>
            <a:r>
              <a:rPr lang="en-US" altLang="zh-TW" sz="2200" b="1" dirty="0" smtClean="0">
                <a:solidFill>
                  <a:srgbClr val="000000"/>
                </a:solidFill>
                <a:effectLst/>
                <a:latin typeface="微軟正黑體" panose="020B0604030504040204" pitchFamily="34" charset="-120"/>
                <a:cs typeface="微軟正黑體" panose="020B0604030504040204" pitchFamily="34" charset="-120"/>
              </a:rPr>
              <a:t>△ </a:t>
            </a:r>
            <a:r>
              <a:rPr lang="zh-TW" altLang="zh-TW" sz="22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結果</a:t>
            </a:r>
            <a:r>
              <a:rPr lang="en-US" altLang="zh-TW" sz="22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:</a:t>
            </a:r>
            <a:r>
              <a:rPr lang="zh-TW" altLang="zh-TW" sz="22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生了大痲瘋</a:t>
            </a:r>
            <a:r>
              <a:rPr lang="en-US" altLang="zh-TW" sz="22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(</a:t>
            </a:r>
            <a:r>
              <a:rPr lang="zh-TW" altLang="zh-TW" sz="22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代下</a:t>
            </a:r>
            <a:r>
              <a:rPr lang="en-US" altLang="zh-TW" sz="2200" b="1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26:19-23). </a:t>
            </a:r>
            <a:endParaRPr lang="zh-TW" altLang="zh-TW" sz="2200" b="1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en-US" altLang="zh-TW" sz="3000" b="1" kern="100" dirty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新細明體" panose="02020500000000000000" pitchFamily="18" charset="-120"/>
                <a:cs typeface="微軟正黑體" panose="020B0604030504040204" pitchFamily="34" charset="-120"/>
              </a:rPr>
              <a:t>△ </a:t>
            </a:r>
            <a:r>
              <a:rPr lang="zh-TW" altLang="zh-TW" sz="3000" b="1" kern="100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微軟正黑體" panose="020B0604030504040204" pitchFamily="34" charset="-120"/>
                <a:cs typeface="微軟正黑體" panose="020B0604030504040204" pitchFamily="34" charset="-120"/>
              </a:rPr>
              <a:t>當認識自己</a:t>
            </a:r>
            <a:r>
              <a:rPr lang="en-US" altLang="zh-TW" sz="3000" b="1" kern="100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微軟正黑體" panose="020B0604030504040204" pitchFamily="34" charset="-120"/>
                <a:cs typeface="微軟正黑體" panose="020B0604030504040204" pitchFamily="34" charset="-120"/>
              </a:rPr>
              <a:t>,</a:t>
            </a:r>
            <a:r>
              <a:rPr lang="zh-TW" altLang="zh-TW" sz="3000" b="1" kern="100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微軟正黑體" panose="020B0604030504040204" pitchFamily="34" charset="-120"/>
                <a:cs typeface="微軟正黑體" panose="020B0604030504040204" pitchFamily="34" charset="-120"/>
              </a:rPr>
              <a:t>在教會裡找出自己的工作</a:t>
            </a:r>
            <a:r>
              <a:rPr lang="en-US" altLang="zh-TW" sz="3000" b="1" kern="100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微軟正黑體" panose="020B0604030504040204" pitchFamily="34" charset="-120"/>
                <a:cs typeface="微軟正黑體" panose="020B0604030504040204" pitchFamily="34" charset="-120"/>
              </a:rPr>
              <a:t>,</a:t>
            </a:r>
            <a:r>
              <a:rPr lang="zh-TW" altLang="zh-TW" sz="3000" b="1" kern="100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微軟正黑體" panose="020B0604030504040204" pitchFamily="34" charset="-120"/>
                <a:cs typeface="微軟正黑體" panose="020B0604030504040204" pitchFamily="34" charset="-120"/>
              </a:rPr>
              <a:t>也要認識他人</a:t>
            </a:r>
            <a:r>
              <a:rPr lang="en-US" altLang="zh-TW" sz="3000" b="1" kern="100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微軟正黑體" panose="020B0604030504040204" pitchFamily="34" charset="-120"/>
                <a:cs typeface="微軟正黑體" panose="020B0604030504040204" pitchFamily="34" charset="-120"/>
              </a:rPr>
              <a:t>,</a:t>
            </a:r>
            <a:r>
              <a:rPr lang="zh-TW" altLang="zh-TW" sz="3000" b="1" kern="100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微軟正黑體" panose="020B0604030504040204" pitchFamily="34" charset="-120"/>
                <a:cs typeface="微軟正黑體" panose="020B0604030504040204" pitchFamily="34" charset="-120"/>
              </a:rPr>
              <a:t>彼此尊重</a:t>
            </a:r>
            <a:r>
              <a:rPr lang="en-US" altLang="zh-TW" sz="3000" b="1" kern="100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微軟正黑體" panose="020B0604030504040204" pitchFamily="34" charset="-120"/>
                <a:cs typeface="微軟正黑體" panose="020B0604030504040204" pitchFamily="34" charset="-120"/>
              </a:rPr>
              <a:t>,</a:t>
            </a:r>
            <a:r>
              <a:rPr lang="zh-TW" altLang="zh-TW" sz="3000" b="1" kern="100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微軟正黑體" panose="020B0604030504040204" pitchFamily="34" charset="-120"/>
                <a:cs typeface="微軟正黑體" panose="020B0604030504040204" pitchFamily="34" charset="-120"/>
              </a:rPr>
              <a:t>互相合作</a:t>
            </a:r>
            <a:r>
              <a:rPr lang="en-US" altLang="zh-TW" sz="3000" b="1" kern="100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微軟正黑體" panose="020B0604030504040204" pitchFamily="34" charset="-120"/>
                <a:cs typeface="微軟正黑體" panose="020B0604030504040204" pitchFamily="34" charset="-120"/>
              </a:rPr>
              <a:t>,</a:t>
            </a:r>
            <a:r>
              <a:rPr lang="zh-TW" altLang="zh-TW" sz="3000" b="1" kern="100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微軟正黑體" panose="020B0604030504040204" pitchFamily="34" charset="-120"/>
                <a:cs typeface="微軟正黑體" panose="020B0604030504040204" pitchFamily="34" charset="-120"/>
              </a:rPr>
              <a:t>建立主體</a:t>
            </a:r>
            <a:r>
              <a:rPr lang="en-US" altLang="zh-TW" sz="3000" b="1" kern="100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微軟正黑體" panose="020B0604030504040204" pitchFamily="34" charset="-120"/>
                <a:cs typeface="微軟正黑體" panose="020B0604030504040204" pitchFamily="34" charset="-120"/>
              </a:rPr>
              <a:t>(</a:t>
            </a:r>
            <a:r>
              <a:rPr lang="zh-TW" altLang="zh-TW" sz="3000" b="1" kern="100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微軟正黑體" panose="020B0604030504040204" pitchFamily="34" charset="-120"/>
                <a:cs typeface="微軟正黑體" panose="020B0604030504040204" pitchFamily="34" charset="-120"/>
              </a:rPr>
              <a:t>林前</a:t>
            </a:r>
            <a:r>
              <a:rPr lang="en-US" altLang="zh-TW" sz="3000" b="1" kern="100" dirty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微軟正黑體" panose="020B0604030504040204" pitchFamily="34" charset="-120"/>
                <a:cs typeface="微軟正黑體" panose="020B0604030504040204" pitchFamily="34" charset="-120"/>
              </a:rPr>
              <a:t>12:14-18</a:t>
            </a:r>
            <a:r>
              <a:rPr lang="en-US" altLang="zh-TW" sz="3000" b="1" kern="100" dirty="0" smtClean="0">
                <a:solidFill>
                  <a:srgbClr val="000000"/>
                </a:solidFill>
                <a:effectLst/>
                <a:latin typeface="新細明體" panose="02020500000000000000" pitchFamily="18" charset="-120"/>
                <a:ea typeface="微軟正黑體" panose="020B0604030504040204" pitchFamily="34" charset="-120"/>
                <a:cs typeface="微軟正黑體" panose="020B0604030504040204" pitchFamily="34" charset="-120"/>
              </a:rPr>
              <a:t>)</a:t>
            </a:r>
            <a:r>
              <a:rPr lang="en-US" altLang="zh-TW" sz="3000" b="1" kern="100" dirty="0" smtClean="0"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新細明體" panose="02020500000000000000" pitchFamily="18" charset="-120"/>
                <a:cs typeface="微軟正黑體" panose="020B0604030504040204" pitchFamily="34" charset="-120"/>
              </a:rPr>
              <a:t>.</a:t>
            </a:r>
            <a:endParaRPr lang="zh-TW" altLang="en-US" sz="3000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8EE5B393-A5D6-4010-C540-C10F6EB00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55B7815-05FA-48A0-B9F7-1E04C4F2927A}" type="datetime1">
              <a:rPr lang="zh-TW" altLang="en-US" smtClean="0"/>
              <a:t>2022/8/15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616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4A4C79A1-DE01-8F43-0C11-78A96F98A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sz="4800" b="1" kern="100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引人歸主各盡其職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83607E78-3C27-A319-4BFC-F2333B98B0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TW" altLang="zh-TW" sz="3000" b="1" dirty="0">
                <a:solidFill>
                  <a:srgbClr val="333333"/>
                </a:solidFill>
                <a:effectLst/>
                <a:ea typeface="Microsoft YaHei" panose="020B0503020204020204" pitchFamily="34" charset="-122"/>
                <a:cs typeface="Times New Roman" panose="02020603050405020304" pitchFamily="18" charset="0"/>
              </a:rPr>
              <a:t>三個理由</a:t>
            </a:r>
            <a:r>
              <a:rPr lang="zh-TW" altLang="en-US" sz="3000" b="1" dirty="0" smtClean="0">
                <a:solidFill>
                  <a:srgbClr val="333333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：</a:t>
            </a:r>
            <a:endParaRPr lang="en-US" altLang="zh-TW" sz="3000" b="1" dirty="0" smtClean="0">
              <a:solidFill>
                <a:srgbClr val="333333"/>
              </a:solidFill>
              <a:effectLst/>
              <a:latin typeface="PMingLiU" panose="02020500000000000000" pitchFamily="18" charset="-12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en-US" altLang="zh-TW" sz="3000" b="1" dirty="0" smtClean="0">
                <a:solidFill>
                  <a:srgbClr val="333333"/>
                </a:solidFill>
                <a:effectLst/>
                <a:latin typeface="STZhongsong" panose="02010600040101010101" pitchFamily="2" charset="-122"/>
                <a:cs typeface="Times New Roman" panose="02020603050405020304" pitchFamily="18" charset="0"/>
              </a:rPr>
              <a:t>1</a:t>
            </a:r>
            <a:r>
              <a:rPr lang="en-US" altLang="zh-TW" sz="3000" b="1" dirty="0">
                <a:solidFill>
                  <a:srgbClr val="333333"/>
                </a:solidFill>
                <a:effectLst/>
                <a:latin typeface="STZhongsong" panose="02010600040101010101" pitchFamily="2" charset="-122"/>
                <a:cs typeface="Times New Roman" panose="02020603050405020304" pitchFamily="18" charset="0"/>
              </a:rPr>
              <a:t>. </a:t>
            </a:r>
            <a:r>
              <a:rPr lang="zh-TW" altLang="zh-TW" sz="3000" b="1" u="heavy" dirty="0">
                <a:solidFill>
                  <a:srgbClr val="333333"/>
                </a:solidFill>
                <a:effectLst/>
                <a:ea typeface="STZhongsong" panose="02010600040101010101" pitchFamily="2" charset="-122"/>
                <a:cs typeface="Times New Roman" panose="02020603050405020304" pitchFamily="18" charset="0"/>
              </a:rPr>
              <a:t>是神的旨意</a:t>
            </a:r>
            <a:r>
              <a:rPr lang="zh-TW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（提前二</a:t>
            </a:r>
            <a:r>
              <a:rPr lang="en-US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4</a:t>
            </a:r>
            <a:r>
              <a:rPr lang="zh-TW" altLang="en-US" sz="3000" b="1" dirty="0">
                <a:solidFill>
                  <a:srgbClr val="333333"/>
                </a:solidFill>
                <a:effectLst/>
                <a:latin typeface="Poiret One" panose="020B0604020202020204" pitchFamily="2" charset="0"/>
                <a:ea typeface="新細明體" panose="02020500000000000000" pitchFamily="18" charset="-120"/>
                <a:cs typeface="Times New Roman" panose="02020603050405020304" pitchFamily="18" charset="0"/>
              </a:rPr>
              <a:t>；</a:t>
            </a:r>
            <a:r>
              <a:rPr lang="zh-TW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彼後三</a:t>
            </a:r>
            <a:r>
              <a:rPr lang="en-US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9;</a:t>
            </a:r>
            <a:r>
              <a:rPr lang="zh-TW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來十一</a:t>
            </a:r>
            <a:r>
              <a:rPr lang="en-US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7;</a:t>
            </a:r>
            <a:r>
              <a:rPr lang="zh-TW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路十九</a:t>
            </a:r>
            <a:r>
              <a:rPr lang="en-US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5</a:t>
            </a:r>
            <a:r>
              <a:rPr lang="zh-TW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、</a:t>
            </a:r>
            <a:r>
              <a:rPr lang="en-US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9</a:t>
            </a:r>
            <a:r>
              <a:rPr lang="zh-TW" altLang="en-US" sz="3000" b="1" dirty="0">
                <a:solidFill>
                  <a:srgbClr val="333333"/>
                </a:solidFill>
                <a:effectLst/>
                <a:latin typeface="Poiret One" panose="00000500000000000000" pitchFamily="2" charset="0"/>
                <a:ea typeface="新細明體" panose="02020500000000000000" pitchFamily="18" charset="-120"/>
                <a:cs typeface="Times New Roman" panose="02020603050405020304" pitchFamily="18" charset="0"/>
              </a:rPr>
              <a:t>；</a:t>
            </a:r>
            <a:r>
              <a:rPr lang="zh-TW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可五</a:t>
            </a:r>
            <a:r>
              <a:rPr lang="en-US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18</a:t>
            </a:r>
            <a:r>
              <a:rPr lang="zh-TW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、</a:t>
            </a:r>
            <a:r>
              <a:rPr lang="en-US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20</a:t>
            </a:r>
            <a:r>
              <a:rPr lang="zh-TW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）</a:t>
            </a:r>
            <a:endParaRPr lang="en-US" altLang="zh-TW" sz="3000" b="1" dirty="0">
              <a:solidFill>
                <a:srgbClr val="333333"/>
              </a:solidFill>
              <a:effectLst/>
              <a:latin typeface="Georgia" panose="02040502050405020303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3000" b="1" dirty="0">
                <a:solidFill>
                  <a:srgbClr val="333333"/>
                </a:solidFill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sz="3000" b="1" dirty="0" smtClean="0">
                <a:solidFill>
                  <a:srgbClr val="333333"/>
                </a:solidFill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2</a:t>
            </a:r>
            <a:r>
              <a:rPr lang="en-US" altLang="zh-TW" sz="3000" b="1" dirty="0">
                <a:solidFill>
                  <a:srgbClr val="333333"/>
                </a:solidFill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.</a:t>
            </a:r>
            <a:r>
              <a:rPr lang="zh-TW" altLang="zh-TW" sz="3000" b="1" dirty="0">
                <a:solidFill>
                  <a:srgbClr val="333333"/>
                </a:solidFill>
                <a:effectLst/>
                <a:ea typeface="STZhongsong" panose="02010600040101010101" pitchFamily="2" charset="-122"/>
                <a:cs typeface="Times New Roman" panose="02020603050405020304" pitchFamily="18" charset="0"/>
              </a:rPr>
              <a:t>是我的責任</a:t>
            </a:r>
            <a:r>
              <a:rPr lang="en-US" altLang="zh-TW" sz="3000" b="1" dirty="0">
                <a:solidFill>
                  <a:srgbClr val="333333"/>
                </a:solidFill>
                <a:effectLst/>
                <a:ea typeface="STZhongsong" panose="02010600040101010101" pitchFamily="2" charset="-122"/>
                <a:cs typeface="Times New Roman" panose="02020603050405020304" pitchFamily="18" charset="0"/>
              </a:rPr>
              <a:t>(</a:t>
            </a:r>
            <a:r>
              <a:rPr lang="zh-TW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可十六</a:t>
            </a:r>
            <a:r>
              <a:rPr lang="en-US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15</a:t>
            </a:r>
            <a:r>
              <a:rPr kumimoji="0" lang="zh-TW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Poiret One" panose="00000500000000000000" pitchFamily="2" charset="0"/>
                <a:ea typeface="新細明體" panose="02020500000000000000" pitchFamily="18" charset="-120"/>
                <a:cs typeface="Times New Roman" panose="02020603050405020304" pitchFamily="18" charset="0"/>
              </a:rPr>
              <a:t>；</a:t>
            </a:r>
            <a:r>
              <a:rPr lang="zh-TW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林前九</a:t>
            </a:r>
            <a:r>
              <a:rPr lang="en-US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  16-17</a:t>
            </a:r>
            <a:r>
              <a:rPr kumimoji="0" lang="zh-TW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Poiret One" panose="00000500000000000000" pitchFamily="2" charset="0"/>
                <a:ea typeface="新細明體" panose="02020500000000000000" pitchFamily="18" charset="-120"/>
                <a:cs typeface="Times New Roman" panose="02020603050405020304" pitchFamily="18" charset="0"/>
              </a:rPr>
              <a:t>；</a:t>
            </a:r>
            <a:r>
              <a:rPr lang="zh-TW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結三十三</a:t>
            </a:r>
            <a:r>
              <a:rPr lang="en-US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1-9</a:t>
            </a:r>
            <a:r>
              <a:rPr kumimoji="0" lang="zh-TW" altLang="en-US" sz="30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Poiret One" panose="00000500000000000000" pitchFamily="2" charset="0"/>
                <a:ea typeface="新細明體" panose="02020500000000000000" pitchFamily="18" charset="-120"/>
                <a:cs typeface="Times New Roman" panose="02020603050405020304" pitchFamily="18" charset="0"/>
              </a:rPr>
              <a:t>；</a:t>
            </a:r>
            <a:r>
              <a:rPr lang="zh-TW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箴二十四</a:t>
            </a:r>
            <a:r>
              <a:rPr lang="en-US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11-12;</a:t>
            </a:r>
            <a:r>
              <a:rPr lang="zh-TW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提前</a:t>
            </a:r>
            <a:r>
              <a:rPr lang="zh-TW" altLang="zh-TW" sz="3000" b="1" dirty="0" smtClean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五</a:t>
            </a:r>
            <a:r>
              <a:rPr lang="en-US" altLang="zh-TW" sz="3000" b="1" dirty="0" smtClean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8</a:t>
            </a:r>
            <a:r>
              <a:rPr kumimoji="0" lang="en-US" altLang="zh-TW" sz="3000" b="1" i="0" u="none" strike="noStrike" kern="120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Poiret One" panose="00000500000000000000" pitchFamily="2" charset="0"/>
                <a:ea typeface="新細明體" panose="02020500000000000000" pitchFamily="18" charset="-120"/>
                <a:cs typeface="Times New Roman" panose="02020603050405020304" pitchFamily="18" charset="0"/>
              </a:rPr>
              <a:t>)</a:t>
            </a:r>
          </a:p>
          <a:p>
            <a:r>
              <a:rPr lang="en-US" altLang="zh-TW" sz="3000" b="1" dirty="0" smtClean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3</a:t>
            </a:r>
            <a:r>
              <a:rPr lang="en-US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. </a:t>
            </a:r>
            <a:r>
              <a:rPr lang="zh-TW" altLang="zh-TW" sz="3000" b="1" dirty="0">
                <a:solidFill>
                  <a:srgbClr val="000000"/>
                </a:solidFill>
                <a:effectLst/>
                <a:ea typeface="STZhongsong" panose="02010600040101010101" pitchFamily="2" charset="-122"/>
                <a:cs typeface="Times New Roman" panose="02020603050405020304" pitchFamily="18" charset="0"/>
              </a:rPr>
              <a:t>使全</a:t>
            </a:r>
            <a:r>
              <a:rPr lang="zh-TW" altLang="zh-TW" sz="3000" b="1" u="heavy" dirty="0">
                <a:solidFill>
                  <a:srgbClr val="000000"/>
                </a:solidFill>
                <a:effectLst/>
                <a:ea typeface="STZhongsong" panose="02010600040101010101" pitchFamily="2" charset="-122"/>
                <a:cs typeface="Times New Roman" panose="02020603050405020304" pitchFamily="18" charset="0"/>
              </a:rPr>
              <a:t>家</a:t>
            </a:r>
            <a:r>
              <a:rPr lang="zh-TW" altLang="zh-TW" sz="3000" b="1" dirty="0">
                <a:solidFill>
                  <a:srgbClr val="000000"/>
                </a:solidFill>
                <a:effectLst/>
                <a:ea typeface="STZhongsong" panose="02010600040101010101" pitchFamily="2" charset="-122"/>
                <a:cs typeface="Times New Roman" panose="02020603050405020304" pitchFamily="18" charset="0"/>
              </a:rPr>
              <a:t>得救</a:t>
            </a:r>
            <a:r>
              <a:rPr lang="en-US" altLang="zh-TW" sz="3000" b="1" dirty="0">
                <a:solidFill>
                  <a:srgbClr val="000000"/>
                </a:solidFill>
                <a:effectLst/>
                <a:ea typeface="STZhongsong" panose="02010600040101010101" pitchFamily="2" charset="-122"/>
                <a:cs typeface="Times New Roman" panose="02020603050405020304" pitchFamily="18" charset="0"/>
              </a:rPr>
              <a:t>(</a:t>
            </a:r>
            <a:r>
              <a:rPr lang="zh-TW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提後四</a:t>
            </a:r>
            <a:r>
              <a:rPr lang="en-US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18</a:t>
            </a:r>
            <a:r>
              <a:rPr lang="zh-TW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；徒二十六</a:t>
            </a:r>
            <a:r>
              <a:rPr lang="en-US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18</a:t>
            </a:r>
            <a:r>
              <a:rPr lang="zh-TW" altLang="en-US" sz="3000" b="1" dirty="0">
                <a:solidFill>
                  <a:srgbClr val="333333"/>
                </a:solidFill>
                <a:effectLst/>
                <a:latin typeface="Poiret One" panose="00000500000000000000" pitchFamily="2" charset="0"/>
                <a:ea typeface="新細明體" panose="02020500000000000000" pitchFamily="18" charset="-120"/>
                <a:cs typeface="Times New Roman" panose="02020603050405020304" pitchFamily="18" charset="0"/>
              </a:rPr>
              <a:t>；</a:t>
            </a:r>
            <a:r>
              <a:rPr lang="zh-TW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啟二十一</a:t>
            </a:r>
            <a:r>
              <a:rPr lang="en-US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8</a:t>
            </a:r>
            <a:r>
              <a:rPr lang="zh-TW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；太二十五</a:t>
            </a:r>
            <a:r>
              <a:rPr lang="en-US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46</a:t>
            </a:r>
            <a:r>
              <a:rPr lang="zh-TW" altLang="en-US" sz="3000" b="1" dirty="0">
                <a:solidFill>
                  <a:srgbClr val="333333"/>
                </a:solidFill>
                <a:effectLst/>
                <a:latin typeface="Poiret One" panose="00000500000000000000" pitchFamily="2" charset="0"/>
                <a:ea typeface="新細明體" panose="02020500000000000000" pitchFamily="18" charset="-120"/>
                <a:cs typeface="Times New Roman" panose="02020603050405020304" pitchFamily="18" charset="0"/>
              </a:rPr>
              <a:t>；</a:t>
            </a:r>
            <a:r>
              <a:rPr lang="zh-TW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路十六</a:t>
            </a:r>
            <a:r>
              <a:rPr lang="en-US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19-31</a:t>
            </a:r>
            <a:r>
              <a:rPr lang="en-US" altLang="zh-TW" sz="3000" b="1" dirty="0" smtClean="0">
                <a:solidFill>
                  <a:srgbClr val="000000"/>
                </a:solidFill>
                <a:effectLst/>
                <a:ea typeface="STZhongsong" panose="02010600040101010101" pitchFamily="2" charset="-122"/>
                <a:cs typeface="Times New Roman" panose="02020603050405020304" pitchFamily="18" charset="0"/>
              </a:rPr>
              <a:t>)</a:t>
            </a:r>
            <a:endParaRPr lang="zh-TW" altLang="en-US" sz="3000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85E17204-0F21-4D6D-1E91-CA2E6E043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55B7815-05FA-48A0-B9F7-1E04C4F2927A}" type="datetime1">
              <a:rPr lang="zh-TW" altLang="en-US" smtClean="0"/>
              <a:t>2022/8/15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2537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4A4C79A1-DE01-8F43-0C11-78A96F98A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TW" sz="4800" b="1" kern="100" dirty="0">
                <a:solidFill>
                  <a:srgbClr val="000000"/>
                </a:solidFill>
                <a:effectLst/>
                <a:ea typeface="微軟正黑體" panose="020B0604030504040204" pitchFamily="34" charset="-120"/>
                <a:cs typeface="微軟正黑體" panose="020B0604030504040204" pitchFamily="34" charset="-120"/>
              </a:rPr>
              <a:t>引人歸主各盡其職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83607E78-3C27-A319-4BFC-F2333B98B0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3000" b="1" dirty="0" smtClean="0">
                <a:solidFill>
                  <a:srgbClr val="333333"/>
                </a:solidFill>
                <a:effectLst/>
                <a:ea typeface="Microsoft YaHei" panose="020B0503020204020204" pitchFamily="34" charset="-122"/>
                <a:cs typeface="Times New Roman" panose="02020603050405020304" pitchFamily="18" charset="0"/>
              </a:rPr>
              <a:t>三</a:t>
            </a:r>
            <a:r>
              <a:rPr lang="zh-TW" altLang="zh-TW" sz="3000" b="1" dirty="0">
                <a:solidFill>
                  <a:srgbClr val="333333"/>
                </a:solidFill>
                <a:effectLst/>
                <a:ea typeface="Microsoft YaHei" panose="020B0503020204020204" pitchFamily="34" charset="-122"/>
                <a:cs typeface="Times New Roman" panose="02020603050405020304" pitchFamily="18" charset="0"/>
              </a:rPr>
              <a:t>樣益處</a:t>
            </a:r>
            <a:r>
              <a:rPr lang="zh-TW" altLang="en-US" sz="3000" b="1" dirty="0" smtClean="0">
                <a:solidFill>
                  <a:srgbClr val="333333"/>
                </a:solidFill>
                <a:effectLst/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：</a:t>
            </a:r>
            <a:endParaRPr lang="en-US" altLang="zh-TW" sz="3000" b="1" dirty="0" smtClean="0">
              <a:solidFill>
                <a:srgbClr val="333333"/>
              </a:solidFill>
              <a:effectLst/>
              <a:latin typeface="PMingLiU" panose="02020500000000000000" pitchFamily="18" charset="-120"/>
              <a:ea typeface="PMingLiU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en-US" altLang="zh-TW" sz="3000" b="1" dirty="0" smtClean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1</a:t>
            </a:r>
            <a:r>
              <a:rPr lang="en-US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. </a:t>
            </a:r>
            <a:r>
              <a:rPr lang="zh-TW" altLang="zh-TW" sz="3000" b="1" dirty="0">
                <a:solidFill>
                  <a:srgbClr val="333333"/>
                </a:solidFill>
                <a:effectLst/>
                <a:ea typeface="STZhongsong" panose="02010600040101010101" pitchFamily="2" charset="-122"/>
                <a:cs typeface="Times New Roman" panose="02020603050405020304" pitchFamily="18" charset="0"/>
              </a:rPr>
              <a:t>全</a:t>
            </a:r>
            <a:r>
              <a:rPr lang="zh-TW" altLang="zh-TW" sz="3000" b="1" u="heavy" dirty="0">
                <a:solidFill>
                  <a:srgbClr val="000000"/>
                </a:solidFill>
                <a:effectLst/>
                <a:ea typeface="STZhongsong" panose="02010600040101010101" pitchFamily="2" charset="-122"/>
                <a:cs typeface="Times New Roman" panose="02020603050405020304" pitchFamily="18" charset="0"/>
              </a:rPr>
              <a:t>家</a:t>
            </a:r>
            <a:r>
              <a:rPr lang="zh-TW" altLang="zh-TW" sz="3000" b="1" dirty="0">
                <a:solidFill>
                  <a:srgbClr val="333333"/>
                </a:solidFill>
                <a:effectLst/>
                <a:ea typeface="STZhongsong" panose="02010600040101010101" pitchFamily="2" charset="-122"/>
                <a:cs typeface="Times New Roman" panose="02020603050405020304" pitchFamily="18" charset="0"/>
              </a:rPr>
              <a:t>快樂</a:t>
            </a:r>
            <a:r>
              <a:rPr lang="en-US" altLang="zh-TW" sz="3000" b="1" dirty="0">
                <a:solidFill>
                  <a:srgbClr val="333333"/>
                </a:solidFill>
                <a:effectLst/>
                <a:ea typeface="STZhongsong" panose="02010600040101010101" pitchFamily="2" charset="-122"/>
                <a:cs typeface="Times New Roman" panose="02020603050405020304" pitchFamily="18" charset="0"/>
              </a:rPr>
              <a:t>(</a:t>
            </a:r>
            <a:r>
              <a:rPr lang="zh-TW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徒十六</a:t>
            </a:r>
            <a:r>
              <a:rPr lang="en-US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30-34</a:t>
            </a:r>
            <a:r>
              <a:rPr lang="zh-TW" altLang="en-US" sz="3000" b="1" dirty="0">
                <a:solidFill>
                  <a:srgbClr val="333333"/>
                </a:solidFill>
                <a:effectLst/>
                <a:latin typeface="Poiret One" panose="00000500000000000000" pitchFamily="2" charset="0"/>
                <a:ea typeface="新細明體" panose="02020500000000000000" pitchFamily="18" charset="-120"/>
                <a:cs typeface="Times New Roman" panose="02020603050405020304" pitchFamily="18" charset="0"/>
              </a:rPr>
              <a:t>；</a:t>
            </a:r>
            <a:r>
              <a:rPr lang="zh-TW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路十五</a:t>
            </a:r>
            <a:r>
              <a:rPr lang="en-US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7</a:t>
            </a:r>
            <a:r>
              <a:rPr lang="en-US" altLang="zh-TW" sz="3000" b="1" dirty="0">
                <a:solidFill>
                  <a:srgbClr val="333333"/>
                </a:solidFill>
                <a:effectLst/>
                <a:ea typeface="STZhongsong" panose="02010600040101010101" pitchFamily="2" charset="-122"/>
                <a:cs typeface="Times New Roman" panose="02020603050405020304" pitchFamily="18" charset="0"/>
              </a:rPr>
              <a:t>)</a:t>
            </a:r>
            <a:endParaRPr lang="en-US" altLang="zh-TW" sz="3000" b="1" dirty="0">
              <a:solidFill>
                <a:srgbClr val="333333"/>
              </a:solidFill>
              <a:latin typeface="Poiret One" panose="00000500000000000000" pitchFamily="2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en-US" altLang="zh-TW" sz="3000" b="1" dirty="0" smtClean="0">
                <a:solidFill>
                  <a:srgbClr val="333333"/>
                </a:solidFill>
                <a:effectLst/>
                <a:latin typeface="STZhongsong" panose="02010600040101010101" pitchFamily="2" charset="-122"/>
                <a:cs typeface="Times New Roman" panose="02020603050405020304" pitchFamily="18" charset="0"/>
              </a:rPr>
              <a:t>2</a:t>
            </a:r>
            <a:r>
              <a:rPr lang="en-US" altLang="zh-TW" sz="3000" b="1" dirty="0">
                <a:solidFill>
                  <a:srgbClr val="333333"/>
                </a:solidFill>
                <a:effectLst/>
                <a:latin typeface="STZhongsong" panose="02010600040101010101" pitchFamily="2" charset="-122"/>
                <a:cs typeface="Times New Roman" panose="02020603050405020304" pitchFamily="18" charset="0"/>
              </a:rPr>
              <a:t>. </a:t>
            </a:r>
            <a:r>
              <a:rPr lang="zh-TW" altLang="zh-TW" sz="3000" b="1" dirty="0">
                <a:solidFill>
                  <a:srgbClr val="333333"/>
                </a:solidFill>
                <a:effectLst/>
                <a:ea typeface="STZhongsong" panose="02010600040101010101" pitchFamily="2" charset="-122"/>
                <a:cs typeface="Times New Roman" panose="02020603050405020304" pitchFamily="18" charset="0"/>
              </a:rPr>
              <a:t>易於守道</a:t>
            </a:r>
            <a:r>
              <a:rPr lang="en-US" altLang="zh-TW" sz="3000" b="1" dirty="0">
                <a:solidFill>
                  <a:srgbClr val="333333"/>
                </a:solidFill>
                <a:effectLst/>
                <a:ea typeface="STZhongsong" panose="02010600040101010101" pitchFamily="2" charset="-122"/>
                <a:cs typeface="Times New Roman" panose="02020603050405020304" pitchFamily="18" charset="0"/>
              </a:rPr>
              <a:t>(</a:t>
            </a:r>
            <a:r>
              <a:rPr lang="zh-TW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傳四</a:t>
            </a:r>
            <a:r>
              <a:rPr lang="en-US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9-12</a:t>
            </a:r>
            <a:r>
              <a:rPr lang="en-US" altLang="zh-TW" sz="3000" b="1" dirty="0">
                <a:solidFill>
                  <a:srgbClr val="333333"/>
                </a:solidFill>
                <a:effectLst/>
                <a:ea typeface="STZhongsong" panose="02010600040101010101" pitchFamily="2" charset="-122"/>
                <a:cs typeface="Times New Roman" panose="02020603050405020304" pitchFamily="18" charset="0"/>
              </a:rPr>
              <a:t>)</a:t>
            </a:r>
            <a:r>
              <a:rPr lang="zh-TW" altLang="en-US" sz="3000" b="1" dirty="0">
                <a:solidFill>
                  <a:srgbClr val="333333"/>
                </a:solidFill>
                <a:latin typeface="Poiret One" panose="00000500000000000000" pitchFamily="2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endParaRPr lang="en-US" altLang="zh-TW" sz="3000" b="1" dirty="0">
              <a:solidFill>
                <a:srgbClr val="333333"/>
              </a:solidFill>
              <a:latin typeface="Poiret One" panose="00000500000000000000" pitchFamily="2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en-US" altLang="zh-TW" sz="3000" b="1" dirty="0" smtClean="0">
                <a:solidFill>
                  <a:srgbClr val="333333"/>
                </a:solidFill>
                <a:effectLst/>
                <a:latin typeface="STZhongsong" panose="02010600040101010101" pitchFamily="2" charset="-122"/>
                <a:cs typeface="Times New Roman" panose="02020603050405020304" pitchFamily="18" charset="0"/>
              </a:rPr>
              <a:t>3</a:t>
            </a:r>
            <a:r>
              <a:rPr lang="en-US" altLang="zh-TW" sz="3000" b="1" dirty="0">
                <a:solidFill>
                  <a:srgbClr val="333333"/>
                </a:solidFill>
                <a:effectLst/>
                <a:latin typeface="STZhongsong" panose="02010600040101010101" pitchFamily="2" charset="-122"/>
                <a:cs typeface="Times New Roman" panose="02020603050405020304" pitchFamily="18" charset="0"/>
              </a:rPr>
              <a:t>. </a:t>
            </a:r>
            <a:r>
              <a:rPr lang="zh-TW" altLang="zh-TW" sz="3000" b="1" dirty="0">
                <a:solidFill>
                  <a:srgbClr val="333333"/>
                </a:solidFill>
                <a:effectLst/>
                <a:ea typeface="STZhongsong" panose="02010600040101010101" pitchFamily="2" charset="-122"/>
                <a:cs typeface="Times New Roman" panose="02020603050405020304" pitchFamily="18" charset="0"/>
              </a:rPr>
              <a:t>易於帶人</a:t>
            </a:r>
            <a:r>
              <a:rPr lang="en-US" altLang="zh-TW" sz="3000" b="1" dirty="0">
                <a:solidFill>
                  <a:srgbClr val="333333"/>
                </a:solidFill>
                <a:effectLst/>
                <a:ea typeface="STZhongsong" panose="02010600040101010101" pitchFamily="2" charset="-122"/>
                <a:cs typeface="Times New Roman" panose="02020603050405020304" pitchFamily="18" charset="0"/>
              </a:rPr>
              <a:t>(</a:t>
            </a:r>
            <a:r>
              <a:rPr lang="zh-TW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路四</a:t>
            </a:r>
            <a:r>
              <a:rPr lang="en-US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23</a:t>
            </a:r>
            <a:r>
              <a:rPr lang="zh-TW" altLang="en-US" sz="3000" b="1" dirty="0">
                <a:solidFill>
                  <a:srgbClr val="333333"/>
                </a:solidFill>
                <a:latin typeface="Poiret One" panose="00000500000000000000" pitchFamily="2" charset="0"/>
                <a:ea typeface="新細明體" panose="02020500000000000000" pitchFamily="18" charset="-120"/>
                <a:cs typeface="Times New Roman" panose="02020603050405020304" pitchFamily="18" charset="0"/>
              </a:rPr>
              <a:t>；</a:t>
            </a:r>
            <a:r>
              <a:rPr lang="zh-TW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箴十四</a:t>
            </a:r>
            <a:r>
              <a:rPr lang="en-US" altLang="zh-TW" sz="30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28</a:t>
            </a:r>
            <a:r>
              <a:rPr lang="en-US" altLang="zh-TW" sz="3000" b="1" dirty="0">
                <a:solidFill>
                  <a:srgbClr val="333333"/>
                </a:solidFill>
                <a:latin typeface="Poiret One" panose="00000500000000000000" pitchFamily="2" charset="0"/>
                <a:ea typeface="新細明體" panose="02020500000000000000" pitchFamily="18" charset="-120"/>
                <a:cs typeface="Times New Roman" panose="02020603050405020304" pitchFamily="18" charset="0"/>
              </a:rPr>
              <a:t>)</a:t>
            </a:r>
            <a:endParaRPr lang="zh-TW" altLang="en-US" sz="3000" dirty="0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85E17204-0F21-4D6D-1E91-CA2E6E043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55B7815-05FA-48A0-B9F7-1E04C4F2927A}" type="datetime1">
              <a:rPr lang="zh-TW" altLang="en-US" smtClean="0"/>
              <a:t>2022/8/15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473102"/>
      </p:ext>
    </p:extLst>
  </p:cSld>
  <p:clrMapOvr>
    <a:masterClrMapping/>
  </p:clrMapOvr>
</p:sld>
</file>

<file path=ppt/theme/theme1.xml><?xml version="1.0" encoding="utf-8"?>
<a:theme xmlns:a="http://schemas.openxmlformats.org/drawingml/2006/main" name="1_RetrospectVTI">
  <a:themeElements>
    <a:clrScheme name="Custom 37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9BA8B7"/>
      </a:accent1>
      <a:accent2>
        <a:srgbClr val="E6A02E"/>
      </a:accent2>
      <a:accent3>
        <a:srgbClr val="BF6A3B"/>
      </a:accent3>
      <a:accent4>
        <a:srgbClr val="92987A"/>
      </a:accent4>
      <a:accent5>
        <a:srgbClr val="857659"/>
      </a:accent5>
      <a:accent6>
        <a:srgbClr val="A0988C"/>
      </a:accent6>
      <a:hlink>
        <a:srgbClr val="00B0F0"/>
      </a:hlink>
      <a:folHlink>
        <a:srgbClr val="738F97"/>
      </a:folHlink>
    </a:clrScheme>
    <a:fontScheme name="Retrospect">
      <a:majorFont>
        <a:latin typeface="Bookman Old Style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665_TF56160789.potx" id="{C03BE16E-05B7-438C-85CB-7604B66C50C5}" vid="{E3EA7662-8E7E-4B1D-9203-FBA998A86136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{5D5BA407-71DC-4E17-9E14-769C2813DD41}tf56160789_win32</Template>
  <TotalTime>77</TotalTime>
  <Words>1097</Words>
  <Application>Microsoft Office PowerPoint</Application>
  <PresentationFormat>寬螢幕</PresentationFormat>
  <Paragraphs>113</Paragraphs>
  <Slides>21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21</vt:i4>
      </vt:variant>
    </vt:vector>
  </HeadingPairs>
  <TitlesOfParts>
    <vt:vector size="38" baseType="lpstr">
      <vt:lpstr>LiSu</vt:lpstr>
      <vt:lpstr>Microsoft JhengHei UI</vt:lpstr>
      <vt:lpstr>Microsoft YaHei</vt:lpstr>
      <vt:lpstr>MingLiu</vt:lpstr>
      <vt:lpstr>Poiret One</vt:lpstr>
      <vt:lpstr>STZhongsong</vt:lpstr>
      <vt:lpstr>Yu Gothic UI Semibold</vt:lpstr>
      <vt:lpstr>微軟正黑體</vt:lpstr>
      <vt:lpstr>PMingLiU</vt:lpstr>
      <vt:lpstr>PMingLiU</vt:lpstr>
      <vt:lpstr>Arial</vt:lpstr>
      <vt:lpstr>Calibri</vt:lpstr>
      <vt:lpstr>Franklin Gothic Book</vt:lpstr>
      <vt:lpstr>Georgia</vt:lpstr>
      <vt:lpstr>Times New Roman</vt:lpstr>
      <vt:lpstr>Wingdings</vt:lpstr>
      <vt:lpstr>1_RetrospectVTI</vt:lpstr>
      <vt:lpstr>引人歸主 各盡其職</vt:lpstr>
      <vt:lpstr>要認識所得的恩賜而各盡其職(羅12:3-8)</vt:lpstr>
      <vt:lpstr>安分盡職的必有善果. </vt:lpstr>
      <vt:lpstr>安分盡職的必有善果. </vt:lpstr>
      <vt:lpstr>不認識自己不守本位的必敗. </vt:lpstr>
      <vt:lpstr>不認識自己不守本位的必敗. </vt:lpstr>
      <vt:lpstr>不認識自己不守本位的必敗. </vt:lpstr>
      <vt:lpstr>引人歸主各盡其職</vt:lpstr>
      <vt:lpstr>引人歸主各盡其職</vt:lpstr>
      <vt:lpstr>引人歸主各盡其職</vt:lpstr>
      <vt:lpstr>引人歸主各盡其職</vt:lpstr>
      <vt:lpstr>引人歸主各盡其職</vt:lpstr>
      <vt:lpstr>引人歸主各盡其職</vt:lpstr>
      <vt:lpstr>引人歸主各盡其職</vt:lpstr>
      <vt:lpstr>引人歸主各盡其職</vt:lpstr>
      <vt:lpstr>引人歸主各盡其職</vt:lpstr>
      <vt:lpstr>引人歸主各盡其職</vt:lpstr>
      <vt:lpstr>引人歸主各盡其職</vt:lpstr>
      <vt:lpstr>引人歸主各盡其職</vt:lpstr>
      <vt:lpstr>引人歸主各盡其職</vt:lpstr>
      <vt:lpstr>引人歸主各盡其職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引人歸主各盡其職</dc:title>
  <dc:creator>靈生 田</dc:creator>
  <cp:lastModifiedBy>Microsoft 帳戶</cp:lastModifiedBy>
  <cp:revision>3</cp:revision>
  <dcterms:created xsi:type="dcterms:W3CDTF">2022-08-12T14:51:41Z</dcterms:created>
  <dcterms:modified xsi:type="dcterms:W3CDTF">2022-08-15T09:46:47Z</dcterms:modified>
</cp:coreProperties>
</file>