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70" y="-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65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122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92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13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769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114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801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84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201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376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2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5F632-A6B3-442A-BA86-9D283CD61733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4F44F-9DBA-43DB-9443-345E5B7221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820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65466" y="21744"/>
            <a:ext cx="9078534" cy="4422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65466" y="4515966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替聚會錄影打上標題</a:t>
            </a:r>
            <a:endParaRPr lang="zh-TW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254004" y="3204317"/>
            <a:ext cx="3978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endParaRPr lang="zh-TW" altLang="en-US" sz="4000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869878" y="577407"/>
            <a:ext cx="3978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endParaRPr lang="zh-TW" altLang="en-US" sz="4000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306880" y="1777872"/>
            <a:ext cx="3978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zh-TW" altLang="en-US" sz="4000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808065" y="4486111"/>
            <a:ext cx="5186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打開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”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導播主題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en-US" altLang="zh-TW" sz="12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pptx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”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，更改第二頁的主題及詩歌，存檔後撥放本頁面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打開導播軟體，於下一個轉場使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BKGD  KEY1  ON AIR  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三燈亮起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打開錄影軟體，開始錄製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267744" y="931350"/>
            <a:ext cx="720080" cy="8483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5724128" y="1932062"/>
            <a:ext cx="1584176" cy="4241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1619672" y="3437641"/>
            <a:ext cx="720080" cy="28623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6228184" y="4708286"/>
            <a:ext cx="360040" cy="239728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6660232" y="4708286"/>
            <a:ext cx="360040" cy="239728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圓角矩形 14"/>
          <p:cNvSpPr/>
          <p:nvPr/>
        </p:nvSpPr>
        <p:spPr>
          <a:xfrm>
            <a:off x="7128284" y="4710951"/>
            <a:ext cx="540060" cy="2397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6" t="96655" r="90963" b="437"/>
          <a:stretch/>
        </p:blipFill>
        <p:spPr bwMode="auto">
          <a:xfrm>
            <a:off x="6741914" y="1306346"/>
            <a:ext cx="353695" cy="3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7" t="96676" r="80563" b="524"/>
          <a:stretch/>
        </p:blipFill>
        <p:spPr bwMode="auto">
          <a:xfrm>
            <a:off x="6724829" y="798486"/>
            <a:ext cx="353692" cy="31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8" t="96641" r="76789" b="790"/>
          <a:stretch/>
        </p:blipFill>
        <p:spPr bwMode="auto">
          <a:xfrm>
            <a:off x="6704825" y="267494"/>
            <a:ext cx="373696" cy="290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7236294" y="182151"/>
            <a:ext cx="136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Power Point 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簡報軟體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7236295" y="727605"/>
            <a:ext cx="1800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ATEM Software Control </a:t>
            </a: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導播軟體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236296" y="1240163"/>
            <a:ext cx="1723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Open </a:t>
            </a:r>
            <a:r>
              <a:rPr lang="en-US" altLang="zh-TW" sz="12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Boardcaster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Software 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錄影軟體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519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76</Words>
  <Application>Microsoft Office PowerPoint</Application>
  <PresentationFormat>如螢幕大小 (16:9)</PresentationFormat>
  <Paragraphs>12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6F-Video</dc:creator>
  <cp:lastModifiedBy>6F-Video</cp:lastModifiedBy>
  <cp:revision>6</cp:revision>
  <dcterms:created xsi:type="dcterms:W3CDTF">2017-09-13T12:29:17Z</dcterms:created>
  <dcterms:modified xsi:type="dcterms:W3CDTF">2017-09-13T13:04:19Z</dcterms:modified>
</cp:coreProperties>
</file>